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png" ContentType="image/pn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Default Extension="jpg" ContentType="image/jpg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67441" y="71067"/>
            <a:ext cx="7169216" cy="1433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220B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220B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220B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8996" y="965954"/>
            <a:ext cx="18306107" cy="1344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220B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10364" y="2656119"/>
            <a:ext cx="16283370" cy="6394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hyperlink" Target="http://mattstine.com/" TargetMode="External"/><Relationship Id="rId4" Type="http://schemas.openxmlformats.org/officeDocument/2006/relationships/hyperlink" Target="mailto:matt.stine@gmail.com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hyperlink" Target="http://mattstine.com/" TargetMode="External"/><Relationship Id="rId4" Type="http://schemas.openxmlformats.org/officeDocument/2006/relationships/hyperlink" Target="mailto:matt.stine@gmail.com" TargetMode="Externa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25.jpg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2" Type="http://schemas.openxmlformats.org/officeDocument/2006/relationships/image" Target="../media/image28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25.jpg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2" Type="http://schemas.openxmlformats.org/officeDocument/2006/relationships/image" Target="../media/image28.jpg"/><Relationship Id="rId13" Type="http://schemas.openxmlformats.org/officeDocument/2006/relationships/image" Target="../media/image30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31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25.jpg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2" Type="http://schemas.openxmlformats.org/officeDocument/2006/relationships/image" Target="../media/image28.jpg"/><Relationship Id="rId13" Type="http://schemas.openxmlformats.org/officeDocument/2006/relationships/image" Target="../media/image30.jpg"/><Relationship Id="rId14" Type="http://schemas.openxmlformats.org/officeDocument/2006/relationships/image" Target="../media/image32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36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37.jpg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2" Type="http://schemas.openxmlformats.org/officeDocument/2006/relationships/image" Target="../media/image2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38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37.jpg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2" Type="http://schemas.openxmlformats.org/officeDocument/2006/relationships/image" Target="../media/image28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41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37.jpg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2" Type="http://schemas.openxmlformats.org/officeDocument/2006/relationships/image" Target="../media/image28.jpg"/><Relationship Id="rId13" Type="http://schemas.openxmlformats.org/officeDocument/2006/relationships/image" Target="../media/image42.png"/><Relationship Id="rId14" Type="http://schemas.openxmlformats.org/officeDocument/2006/relationships/image" Target="../media/image43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44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37.jpg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2" Type="http://schemas.openxmlformats.org/officeDocument/2006/relationships/image" Target="../media/image28.jpg"/><Relationship Id="rId13" Type="http://schemas.openxmlformats.org/officeDocument/2006/relationships/image" Target="../media/image45.png"/><Relationship Id="rId14" Type="http://schemas.openxmlformats.org/officeDocument/2006/relationships/image" Target="../media/image46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48.png"/><Relationship Id="rId7" Type="http://schemas.openxmlformats.org/officeDocument/2006/relationships/image" Target="../media/image23.jpg"/><Relationship Id="rId8" Type="http://schemas.openxmlformats.org/officeDocument/2006/relationships/image" Target="../media/image49.jpg"/><Relationship Id="rId9" Type="http://schemas.openxmlformats.org/officeDocument/2006/relationships/image" Target="../media/image25.jpg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2" Type="http://schemas.openxmlformats.org/officeDocument/2006/relationships/image" Target="../media/image47.jp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55.png"/><Relationship Id="rId7" Type="http://schemas.openxmlformats.org/officeDocument/2006/relationships/image" Target="../media/image56.jpg"/><Relationship Id="rId8" Type="http://schemas.openxmlformats.org/officeDocument/2006/relationships/image" Target="../media/image49.jpg"/><Relationship Id="rId9" Type="http://schemas.openxmlformats.org/officeDocument/2006/relationships/image" Target="../media/image25.jpg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2" Type="http://schemas.openxmlformats.org/officeDocument/2006/relationships/image" Target="../media/image28.jp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62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25.jpg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2" Type="http://schemas.openxmlformats.org/officeDocument/2006/relationships/image" Target="../media/image28.jp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55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67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25.jpg"/><Relationship Id="rId10" Type="http://schemas.openxmlformats.org/officeDocument/2006/relationships/image" Target="../media/image66.jpg"/><Relationship Id="rId11" Type="http://schemas.openxmlformats.org/officeDocument/2006/relationships/image" Target="../media/image27.jpg"/><Relationship Id="rId12" Type="http://schemas.openxmlformats.org/officeDocument/2006/relationships/image" Target="../media/image28.jp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48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25.jpg"/><Relationship Id="rId10" Type="http://schemas.openxmlformats.org/officeDocument/2006/relationships/image" Target="../media/image26.jpg"/><Relationship Id="rId11" Type="http://schemas.openxmlformats.org/officeDocument/2006/relationships/image" Target="../media/image73.jpg"/><Relationship Id="rId12" Type="http://schemas.openxmlformats.org/officeDocument/2006/relationships/image" Target="../media/image28.jp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hyperlink" Target="http://mattstine.com/" TargetMode="External"/><Relationship Id="rId4" Type="http://schemas.openxmlformats.org/officeDocument/2006/relationships/hyperlink" Target="mailto:matt.stine@gmail.com" TargetMode="Externa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hyperlink" Target="http://mattstine.com/" TargetMode="External"/><Relationship Id="rId4" Type="http://schemas.openxmlformats.org/officeDocument/2006/relationships/hyperlink" Target="mailto:matt.stine@gmail.com" TargetMode="Externa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hyperlink" Target="http://mattstine.com/" TargetMode="External"/><Relationship Id="rId4" Type="http://schemas.openxmlformats.org/officeDocument/2006/relationships/hyperlink" Target="mailto:matt.stine@gmail.com" TargetMode="Externa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hyperlink" Target="http://mattstine.com/" TargetMode="External"/><Relationship Id="rId4" Type="http://schemas.openxmlformats.org/officeDocument/2006/relationships/hyperlink" Target="mailto:matt.stine@gmail.com" TargetMode="Externa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35.jpg"/><Relationship Id="rId4" Type="http://schemas.openxmlformats.org/officeDocument/2006/relationships/image" Target="../media/image21.png"/><Relationship Id="rId5" Type="http://schemas.openxmlformats.org/officeDocument/2006/relationships/image" Target="../media/image85.png"/><Relationship Id="rId6" Type="http://schemas.openxmlformats.org/officeDocument/2006/relationships/image" Target="../media/image56.jpg"/><Relationship Id="rId7" Type="http://schemas.openxmlformats.org/officeDocument/2006/relationships/image" Target="../media/image49.jpg"/><Relationship Id="rId8" Type="http://schemas.openxmlformats.org/officeDocument/2006/relationships/image" Target="../media/image37.jpg"/><Relationship Id="rId9" Type="http://schemas.openxmlformats.org/officeDocument/2006/relationships/image" Target="../media/image26.jpg"/><Relationship Id="rId10" Type="http://schemas.openxmlformats.org/officeDocument/2006/relationships/image" Target="../media/image73.jpg"/><Relationship Id="rId11" Type="http://schemas.openxmlformats.org/officeDocument/2006/relationships/image" Target="../media/image47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35.jpg"/><Relationship Id="rId4" Type="http://schemas.openxmlformats.org/officeDocument/2006/relationships/image" Target="../media/image21.png"/><Relationship Id="rId5" Type="http://schemas.openxmlformats.org/officeDocument/2006/relationships/image" Target="../media/image86.png"/><Relationship Id="rId6" Type="http://schemas.openxmlformats.org/officeDocument/2006/relationships/image" Target="../media/image56.jpg"/><Relationship Id="rId7" Type="http://schemas.openxmlformats.org/officeDocument/2006/relationships/image" Target="../media/image49.jpg"/><Relationship Id="rId8" Type="http://schemas.openxmlformats.org/officeDocument/2006/relationships/image" Target="../media/image37.jpg"/><Relationship Id="rId9" Type="http://schemas.openxmlformats.org/officeDocument/2006/relationships/image" Target="../media/image26.jpg"/><Relationship Id="rId10" Type="http://schemas.openxmlformats.org/officeDocument/2006/relationships/image" Target="../media/image73.jpg"/><Relationship Id="rId11" Type="http://schemas.openxmlformats.org/officeDocument/2006/relationships/image" Target="../media/image47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5.jpg"/><Relationship Id="rId4" Type="http://schemas.openxmlformats.org/officeDocument/2006/relationships/image" Target="../media/image21.png"/><Relationship Id="rId5" Type="http://schemas.openxmlformats.org/officeDocument/2006/relationships/image" Target="../media/image87.png"/><Relationship Id="rId6" Type="http://schemas.openxmlformats.org/officeDocument/2006/relationships/image" Target="../media/image56.jpg"/><Relationship Id="rId7" Type="http://schemas.openxmlformats.org/officeDocument/2006/relationships/image" Target="../media/image49.jpg"/><Relationship Id="rId8" Type="http://schemas.openxmlformats.org/officeDocument/2006/relationships/image" Target="../media/image37.jpg"/><Relationship Id="rId9" Type="http://schemas.openxmlformats.org/officeDocument/2006/relationships/image" Target="../media/image26.jpg"/><Relationship Id="rId10" Type="http://schemas.openxmlformats.org/officeDocument/2006/relationships/image" Target="../media/image73.jpg"/><Relationship Id="rId11" Type="http://schemas.openxmlformats.org/officeDocument/2006/relationships/image" Target="../media/image47.jpg"/><Relationship Id="rId12" Type="http://schemas.openxmlformats.org/officeDocument/2006/relationships/image" Target="../media/image10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5.jpg"/><Relationship Id="rId4" Type="http://schemas.openxmlformats.org/officeDocument/2006/relationships/image" Target="../media/image21.png"/><Relationship Id="rId5" Type="http://schemas.openxmlformats.org/officeDocument/2006/relationships/image" Target="../media/image87.png"/><Relationship Id="rId6" Type="http://schemas.openxmlformats.org/officeDocument/2006/relationships/image" Target="../media/image56.jpg"/><Relationship Id="rId7" Type="http://schemas.openxmlformats.org/officeDocument/2006/relationships/image" Target="../media/image49.jpg"/><Relationship Id="rId8" Type="http://schemas.openxmlformats.org/officeDocument/2006/relationships/image" Target="../media/image37.jpg"/><Relationship Id="rId9" Type="http://schemas.openxmlformats.org/officeDocument/2006/relationships/image" Target="../media/image26.jpg"/><Relationship Id="rId10" Type="http://schemas.openxmlformats.org/officeDocument/2006/relationships/image" Target="../media/image73.jpg"/><Relationship Id="rId11" Type="http://schemas.openxmlformats.org/officeDocument/2006/relationships/image" Target="../media/image47.jpg"/><Relationship Id="rId12" Type="http://schemas.openxmlformats.org/officeDocument/2006/relationships/image" Target="../media/image1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5.jpg"/><Relationship Id="rId4" Type="http://schemas.openxmlformats.org/officeDocument/2006/relationships/image" Target="../media/image21.png"/><Relationship Id="rId5" Type="http://schemas.openxmlformats.org/officeDocument/2006/relationships/image" Target="../media/image88.png"/><Relationship Id="rId6" Type="http://schemas.openxmlformats.org/officeDocument/2006/relationships/image" Target="../media/image56.jpg"/><Relationship Id="rId7" Type="http://schemas.openxmlformats.org/officeDocument/2006/relationships/image" Target="../media/image49.jpg"/><Relationship Id="rId8" Type="http://schemas.openxmlformats.org/officeDocument/2006/relationships/image" Target="../media/image37.jpg"/><Relationship Id="rId9" Type="http://schemas.openxmlformats.org/officeDocument/2006/relationships/image" Target="../media/image26.jpg"/><Relationship Id="rId10" Type="http://schemas.openxmlformats.org/officeDocument/2006/relationships/image" Target="../media/image73.jpg"/><Relationship Id="rId11" Type="http://schemas.openxmlformats.org/officeDocument/2006/relationships/image" Target="../media/image47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5.jpg"/><Relationship Id="rId4" Type="http://schemas.openxmlformats.org/officeDocument/2006/relationships/image" Target="../media/image21.png"/><Relationship Id="rId5" Type="http://schemas.openxmlformats.org/officeDocument/2006/relationships/image" Target="../media/image86.png"/><Relationship Id="rId6" Type="http://schemas.openxmlformats.org/officeDocument/2006/relationships/image" Target="../media/image56.jpg"/><Relationship Id="rId7" Type="http://schemas.openxmlformats.org/officeDocument/2006/relationships/image" Target="../media/image49.jpg"/><Relationship Id="rId8" Type="http://schemas.openxmlformats.org/officeDocument/2006/relationships/image" Target="../media/image37.jpg"/><Relationship Id="rId9" Type="http://schemas.openxmlformats.org/officeDocument/2006/relationships/image" Target="../media/image26.jpg"/><Relationship Id="rId10" Type="http://schemas.openxmlformats.org/officeDocument/2006/relationships/image" Target="../media/image73.jpg"/><Relationship Id="rId11" Type="http://schemas.openxmlformats.org/officeDocument/2006/relationships/image" Target="../media/image47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5.jpg"/><Relationship Id="rId4" Type="http://schemas.openxmlformats.org/officeDocument/2006/relationships/image" Target="../media/image21.png"/><Relationship Id="rId5" Type="http://schemas.openxmlformats.org/officeDocument/2006/relationships/image" Target="../media/image87.png"/><Relationship Id="rId6" Type="http://schemas.openxmlformats.org/officeDocument/2006/relationships/image" Target="../media/image56.jpg"/><Relationship Id="rId7" Type="http://schemas.openxmlformats.org/officeDocument/2006/relationships/image" Target="../media/image49.jpg"/><Relationship Id="rId8" Type="http://schemas.openxmlformats.org/officeDocument/2006/relationships/image" Target="../media/image37.jpg"/><Relationship Id="rId9" Type="http://schemas.openxmlformats.org/officeDocument/2006/relationships/image" Target="../media/image26.jpg"/><Relationship Id="rId10" Type="http://schemas.openxmlformats.org/officeDocument/2006/relationships/image" Target="../media/image73.jpg"/><Relationship Id="rId11" Type="http://schemas.openxmlformats.org/officeDocument/2006/relationships/image" Target="../media/image47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5.jpg"/><Relationship Id="rId4" Type="http://schemas.openxmlformats.org/officeDocument/2006/relationships/image" Target="../media/image21.png"/><Relationship Id="rId5" Type="http://schemas.openxmlformats.org/officeDocument/2006/relationships/image" Target="../media/image89.png"/><Relationship Id="rId6" Type="http://schemas.openxmlformats.org/officeDocument/2006/relationships/image" Target="../media/image56.jpg"/><Relationship Id="rId7" Type="http://schemas.openxmlformats.org/officeDocument/2006/relationships/image" Target="../media/image49.jpg"/><Relationship Id="rId8" Type="http://schemas.openxmlformats.org/officeDocument/2006/relationships/image" Target="../media/image37.jpg"/><Relationship Id="rId9" Type="http://schemas.openxmlformats.org/officeDocument/2006/relationships/image" Target="../media/image26.jpg"/><Relationship Id="rId10" Type="http://schemas.openxmlformats.org/officeDocument/2006/relationships/image" Target="../media/image73.jpg"/><Relationship Id="rId11" Type="http://schemas.openxmlformats.org/officeDocument/2006/relationships/image" Target="../media/image47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5.jpg"/><Relationship Id="rId4" Type="http://schemas.openxmlformats.org/officeDocument/2006/relationships/image" Target="../media/image21.png"/><Relationship Id="rId5" Type="http://schemas.openxmlformats.org/officeDocument/2006/relationships/image" Target="../media/image90.png"/><Relationship Id="rId6" Type="http://schemas.openxmlformats.org/officeDocument/2006/relationships/image" Target="../media/image56.jpg"/><Relationship Id="rId7" Type="http://schemas.openxmlformats.org/officeDocument/2006/relationships/image" Target="../media/image49.jpg"/><Relationship Id="rId8" Type="http://schemas.openxmlformats.org/officeDocument/2006/relationships/image" Target="../media/image37.jpg"/><Relationship Id="rId9" Type="http://schemas.openxmlformats.org/officeDocument/2006/relationships/image" Target="../media/image26.jpg"/><Relationship Id="rId10" Type="http://schemas.openxmlformats.org/officeDocument/2006/relationships/image" Target="../media/image73.jpg"/><Relationship Id="rId11" Type="http://schemas.openxmlformats.org/officeDocument/2006/relationships/image" Target="../media/image47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35.jpg"/><Relationship Id="rId4" Type="http://schemas.openxmlformats.org/officeDocument/2006/relationships/image" Target="../media/image21.png"/><Relationship Id="rId5" Type="http://schemas.openxmlformats.org/officeDocument/2006/relationships/image" Target="../media/image88.png"/><Relationship Id="rId6" Type="http://schemas.openxmlformats.org/officeDocument/2006/relationships/image" Target="../media/image56.jpg"/><Relationship Id="rId7" Type="http://schemas.openxmlformats.org/officeDocument/2006/relationships/image" Target="../media/image49.jpg"/><Relationship Id="rId8" Type="http://schemas.openxmlformats.org/officeDocument/2006/relationships/image" Target="../media/image37.jpg"/><Relationship Id="rId9" Type="http://schemas.openxmlformats.org/officeDocument/2006/relationships/image" Target="../media/image26.jpg"/><Relationship Id="rId10" Type="http://schemas.openxmlformats.org/officeDocument/2006/relationships/image" Target="../media/image73.jpg"/><Relationship Id="rId11" Type="http://schemas.openxmlformats.org/officeDocument/2006/relationships/image" Target="../media/image4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9000" y="458489"/>
            <a:ext cx="804989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725" b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dirty="0" sz="9200" spc="-405" b="0">
                <a:solidFill>
                  <a:srgbClr val="000000"/>
                </a:solidFill>
                <a:latin typeface="Arial"/>
                <a:cs typeface="Arial"/>
              </a:rPr>
              <a:t>central</a:t>
            </a:r>
            <a:r>
              <a:rPr dirty="0" sz="9200" spc="-15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050" b="0">
                <a:solidFill>
                  <a:srgbClr val="000000"/>
                </a:solidFill>
                <a:latin typeface="Arial"/>
                <a:cs typeface="Arial"/>
              </a:rPr>
              <a:t>concept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26825" y="3492632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21" y="4323292"/>
                </a:lnTo>
                <a:lnTo>
                  <a:pt x="5908034" y="4322364"/>
                </a:lnTo>
                <a:lnTo>
                  <a:pt x="5962567" y="4321093"/>
                </a:lnTo>
                <a:lnTo>
                  <a:pt x="6012967" y="4318997"/>
                </a:lnTo>
                <a:lnTo>
                  <a:pt x="6059882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5" y="4258339"/>
                </a:lnTo>
                <a:lnTo>
                  <a:pt x="6355431" y="4235307"/>
                </a:lnTo>
                <a:lnTo>
                  <a:pt x="6397144" y="4208662"/>
                </a:lnTo>
                <a:lnTo>
                  <a:pt x="6436244" y="4178602"/>
                </a:lnTo>
                <a:lnTo>
                  <a:pt x="6472531" y="4145329"/>
                </a:lnTo>
                <a:lnTo>
                  <a:pt x="6505805" y="4109043"/>
                </a:lnTo>
                <a:lnTo>
                  <a:pt x="6535865" y="4069944"/>
                </a:lnTo>
                <a:lnTo>
                  <a:pt x="6562511" y="4028232"/>
                </a:lnTo>
                <a:lnTo>
                  <a:pt x="6585542" y="3984109"/>
                </a:lnTo>
                <a:lnTo>
                  <a:pt x="6604759" y="3937775"/>
                </a:lnTo>
                <a:lnTo>
                  <a:pt x="6616131" y="3898522"/>
                </a:lnTo>
                <a:lnTo>
                  <a:pt x="6625445" y="3859037"/>
                </a:lnTo>
                <a:lnTo>
                  <a:pt x="6632907" y="3818670"/>
                </a:lnTo>
                <a:lnTo>
                  <a:pt x="6638721" y="3776771"/>
                </a:lnTo>
                <a:lnTo>
                  <a:pt x="6643091" y="3732688"/>
                </a:lnTo>
                <a:lnTo>
                  <a:pt x="6646191" y="3686446"/>
                </a:lnTo>
                <a:lnTo>
                  <a:pt x="6648286" y="3636443"/>
                </a:lnTo>
                <a:lnTo>
                  <a:pt x="6649558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8" y="742455"/>
                </a:lnTo>
                <a:lnTo>
                  <a:pt x="6648286" y="687920"/>
                </a:lnTo>
                <a:lnTo>
                  <a:pt x="6646191" y="637520"/>
                </a:lnTo>
                <a:lnTo>
                  <a:pt x="6643026" y="590213"/>
                </a:lnTo>
                <a:lnTo>
                  <a:pt x="6638674" y="546321"/>
                </a:lnTo>
                <a:lnTo>
                  <a:pt x="6632880" y="504537"/>
                </a:lnTo>
                <a:lnTo>
                  <a:pt x="6625435" y="464230"/>
                </a:lnTo>
                <a:lnTo>
                  <a:pt x="6616129" y="424767"/>
                </a:lnTo>
                <a:lnTo>
                  <a:pt x="6604759" y="385517"/>
                </a:lnTo>
                <a:lnTo>
                  <a:pt x="6585542" y="339182"/>
                </a:lnTo>
                <a:lnTo>
                  <a:pt x="6562511" y="295059"/>
                </a:lnTo>
                <a:lnTo>
                  <a:pt x="6535865" y="253348"/>
                </a:lnTo>
                <a:lnTo>
                  <a:pt x="6505805" y="214249"/>
                </a:lnTo>
                <a:lnTo>
                  <a:pt x="6472531" y="177963"/>
                </a:lnTo>
                <a:lnTo>
                  <a:pt x="6436244" y="144690"/>
                </a:lnTo>
                <a:lnTo>
                  <a:pt x="6397144" y="114630"/>
                </a:lnTo>
                <a:lnTo>
                  <a:pt x="6355431" y="87984"/>
                </a:lnTo>
                <a:lnTo>
                  <a:pt x="6311305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30489" y="5149446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8155" y="3044799"/>
            <a:ext cx="333629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82575">
              <a:lnSpc>
                <a:spcPct val="109400"/>
              </a:lnSpc>
              <a:spcBef>
                <a:spcPts val="95"/>
              </a:spcBef>
            </a:pP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cluster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of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objects  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treated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as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single</a:t>
            </a: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unit.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55295" y="3044799"/>
            <a:ext cx="275844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7185" marR="5080" indent="-325120">
              <a:lnSpc>
                <a:spcPct val="109400"/>
              </a:lnSpc>
              <a:spcBef>
                <a:spcPts val="95"/>
              </a:spcBef>
            </a:pP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Often 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modeled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as</a:t>
            </a:r>
            <a:r>
              <a:rPr dirty="0" sz="2450" spc="-14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 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state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machine.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93313" y="6227842"/>
            <a:ext cx="3287395" cy="1250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9400"/>
              </a:lnSpc>
              <a:spcBef>
                <a:spcPts val="95"/>
              </a:spcBef>
            </a:pP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The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atomic </a:t>
            </a:r>
            <a:r>
              <a:rPr dirty="0" sz="2450" spc="-50" b="1">
                <a:solidFill>
                  <a:srgbClr val="0220B4"/>
                </a:solidFill>
                <a:latin typeface="Arial"/>
                <a:cs typeface="Arial"/>
              </a:rPr>
              <a:t>unit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for</a:t>
            </a:r>
            <a:r>
              <a:rPr dirty="0" sz="2450" spc="-16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any 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transactional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behavior.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9731" y="6437365"/>
            <a:ext cx="368427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28065" marR="5080" indent="-1016000">
              <a:lnSpc>
                <a:spcPct val="109400"/>
              </a:lnSpc>
              <a:spcBef>
                <a:spcPts val="95"/>
              </a:spcBef>
            </a:pP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Only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accessed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through </a:t>
            </a:r>
            <a:r>
              <a:rPr dirty="0" sz="2450" spc="-25" b="1">
                <a:solidFill>
                  <a:srgbClr val="0220B4"/>
                </a:solidFill>
                <a:latin typeface="Arial"/>
                <a:cs typeface="Arial"/>
              </a:rPr>
              <a:t>its 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Root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 Entity.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49358" y="9348375"/>
            <a:ext cx="3999229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975" marR="5080" indent="-41910">
              <a:lnSpc>
                <a:spcPct val="109400"/>
              </a:lnSpc>
              <a:spcBef>
                <a:spcPts val="95"/>
              </a:spcBef>
            </a:pP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Responsible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for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maintaining  </a:t>
            </a:r>
            <a:r>
              <a:rPr dirty="0" sz="2450" spc="-5" b="1">
                <a:solidFill>
                  <a:srgbClr val="0220B4"/>
                </a:solidFill>
                <a:latin typeface="Arial"/>
                <a:cs typeface="Arial"/>
              </a:rPr>
              <a:t>any/all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business</a:t>
            </a:r>
            <a:r>
              <a:rPr dirty="0" sz="2450" spc="-1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invariants.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" y="834445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3"/>
                </a:lnTo>
                <a:lnTo>
                  <a:pt x="253291" y="114617"/>
                </a:lnTo>
                <a:lnTo>
                  <a:pt x="214196" y="144674"/>
                </a:lnTo>
                <a:lnTo>
                  <a:pt x="177913" y="177944"/>
                </a:lnTo>
                <a:lnTo>
                  <a:pt x="144643" y="214227"/>
                </a:lnTo>
                <a:lnTo>
                  <a:pt x="114586" y="253322"/>
                </a:lnTo>
                <a:lnTo>
                  <a:pt x="87944" y="295028"/>
                </a:lnTo>
                <a:lnTo>
                  <a:pt x="64915" y="339146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8" y="2490619"/>
                </a:lnTo>
                <a:lnTo>
                  <a:pt x="3542577" y="2489348"/>
                </a:lnTo>
                <a:lnTo>
                  <a:pt x="3592971" y="2487252"/>
                </a:lnTo>
                <a:lnTo>
                  <a:pt x="3639881" y="2484126"/>
                </a:lnTo>
                <a:lnTo>
                  <a:pt x="3683959" y="2479763"/>
                </a:lnTo>
                <a:lnTo>
                  <a:pt x="3725854" y="2473957"/>
                </a:lnTo>
                <a:lnTo>
                  <a:pt x="3766216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71" y="2066821"/>
                </a:lnTo>
                <a:lnTo>
                  <a:pt x="4205387" y="2027339"/>
                </a:lnTo>
                <a:lnTo>
                  <a:pt x="4212851" y="1986976"/>
                </a:lnTo>
                <a:lnTo>
                  <a:pt x="4218667" y="1945080"/>
                </a:lnTo>
                <a:lnTo>
                  <a:pt x="4223037" y="1901001"/>
                </a:lnTo>
                <a:lnTo>
                  <a:pt x="4226138" y="1854762"/>
                </a:lnTo>
                <a:lnTo>
                  <a:pt x="4228234" y="1804762"/>
                </a:lnTo>
                <a:lnTo>
                  <a:pt x="4229505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5" y="742382"/>
                </a:lnTo>
                <a:lnTo>
                  <a:pt x="4228234" y="687853"/>
                </a:lnTo>
                <a:lnTo>
                  <a:pt x="4226138" y="637457"/>
                </a:lnTo>
                <a:lnTo>
                  <a:pt x="4222972" y="590156"/>
                </a:lnTo>
                <a:lnTo>
                  <a:pt x="4218619" y="546267"/>
                </a:lnTo>
                <a:lnTo>
                  <a:pt x="4212824" y="504486"/>
                </a:lnTo>
                <a:lnTo>
                  <a:pt x="4205377" y="464182"/>
                </a:lnTo>
                <a:lnTo>
                  <a:pt x="4196070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1" y="34354"/>
                </a:lnTo>
                <a:lnTo>
                  <a:pt x="3766241" y="25044"/>
                </a:lnTo>
                <a:lnTo>
                  <a:pt x="3725938" y="17589"/>
                </a:lnTo>
                <a:lnTo>
                  <a:pt x="3684158" y="11783"/>
                </a:lnTo>
                <a:lnTo>
                  <a:pt x="3640271" y="7420"/>
                </a:lnTo>
                <a:lnTo>
                  <a:pt x="3593644" y="4294"/>
                </a:lnTo>
                <a:lnTo>
                  <a:pt x="3543645" y="2198"/>
                </a:lnTo>
                <a:lnTo>
                  <a:pt x="3489643" y="927"/>
                </a:lnTo>
                <a:lnTo>
                  <a:pt x="3367102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17881" y="1191452"/>
            <a:ext cx="1524000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83185">
              <a:lnSpc>
                <a:spcPct val="100000"/>
              </a:lnSpc>
              <a:spcBef>
                <a:spcPts val="125"/>
              </a:spcBef>
            </a:pPr>
            <a:r>
              <a:rPr dirty="0" sz="5500" spc="-72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5500" spc="-48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4961" y="4418713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92261" y="4248950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8295">
                <a:latin typeface="Calibri"/>
                <a:cs typeface="Calibri"/>
              </a:rPr>
              <a:t>#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6833" y="754727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3848" y="7924231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4739" y="8301183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“Joe”,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03848" y="8301183"/>
            <a:ext cx="15335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5" b="1">
                <a:latin typeface="Courier New"/>
                <a:cs typeface="Courier New"/>
              </a:rPr>
              <a:t>name:  </a:t>
            </a:r>
            <a:r>
              <a:rPr dirty="0" sz="2450" spc="10" b="1">
                <a:latin typeface="Courier New"/>
                <a:cs typeface="Courier New"/>
              </a:rPr>
              <a:t>age: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35,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3848" y="9055086"/>
            <a:ext cx="26644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Courier New"/>
                <a:cs typeface="Courier New"/>
              </a:rPr>
              <a:t>address:</a:t>
            </a:r>
            <a:r>
              <a:rPr dirty="0" sz="2450" spc="-3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&lt;PTR&gt;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6833" y="943203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81599" y="4293063"/>
            <a:ext cx="3141265" cy="3141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468899" y="4039532"/>
            <a:ext cx="3166745" cy="3795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700" spc="7075">
                <a:latin typeface="Calibri"/>
                <a:cs typeface="Calibri"/>
              </a:rPr>
              <a:t>%</a:t>
            </a:r>
            <a:endParaRPr sz="24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9345" y="7924231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66360" y="8301183"/>
            <a:ext cx="4361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Courier New"/>
                <a:cs typeface="Courier New"/>
              </a:rPr>
              <a:t>street: </a:t>
            </a:r>
            <a:r>
              <a:rPr dirty="0" sz="2450" spc="10" b="1">
                <a:latin typeface="Courier New"/>
                <a:cs typeface="Courier New"/>
              </a:rPr>
              <a:t>“123 Vine</a:t>
            </a:r>
            <a:r>
              <a:rPr dirty="0" sz="2450" spc="-3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St.”,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66360" y="8678134"/>
            <a:ext cx="304165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10" b="1">
                <a:latin typeface="Courier New"/>
                <a:cs typeface="Courier New"/>
              </a:rPr>
              <a:t>city:</a:t>
            </a:r>
            <a:r>
              <a:rPr dirty="0" sz="2450" spc="-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“Memphis”,  </a:t>
            </a:r>
            <a:r>
              <a:rPr dirty="0" sz="2450" spc="5" b="1">
                <a:latin typeface="Courier New"/>
                <a:cs typeface="Courier New"/>
              </a:rPr>
              <a:t>state:</a:t>
            </a:r>
            <a:r>
              <a:rPr dirty="0" sz="24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“TN”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9345" y="943203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73620" y="1372422"/>
            <a:ext cx="8848725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550"/>
              </a:spcBef>
            </a:pPr>
            <a:r>
              <a:rPr dirty="0" sz="3950" spc="-254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object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identity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is</a:t>
            </a:r>
            <a:r>
              <a:rPr dirty="0" sz="3950" spc="4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inseparable</a:t>
            </a:r>
            <a:endParaRPr sz="39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3950" spc="-85" b="1">
                <a:solidFill>
                  <a:srgbClr val="0220B4"/>
                </a:solidFill>
                <a:latin typeface="Arial"/>
                <a:cs typeface="Arial"/>
              </a:rPr>
              <a:t>from </a:t>
            </a:r>
            <a:r>
              <a:rPr dirty="0" sz="3950" spc="-50" b="1">
                <a:solidFill>
                  <a:srgbClr val="0220B4"/>
                </a:solidFill>
                <a:latin typeface="Arial"/>
                <a:cs typeface="Arial"/>
              </a:rPr>
              <a:t>its</a:t>
            </a:r>
            <a:r>
              <a:rPr dirty="0" sz="3950" spc="-21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00" b="1">
                <a:solidFill>
                  <a:srgbClr val="0220B4"/>
                </a:solidFill>
                <a:latin typeface="Arial"/>
                <a:cs typeface="Arial"/>
              </a:rPr>
              <a:t>value.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" y="834445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3"/>
                </a:lnTo>
                <a:lnTo>
                  <a:pt x="253291" y="114617"/>
                </a:lnTo>
                <a:lnTo>
                  <a:pt x="214196" y="144674"/>
                </a:lnTo>
                <a:lnTo>
                  <a:pt x="177913" y="177944"/>
                </a:lnTo>
                <a:lnTo>
                  <a:pt x="144643" y="214227"/>
                </a:lnTo>
                <a:lnTo>
                  <a:pt x="114586" y="253322"/>
                </a:lnTo>
                <a:lnTo>
                  <a:pt x="87944" y="295028"/>
                </a:lnTo>
                <a:lnTo>
                  <a:pt x="64915" y="339146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8" y="2490619"/>
                </a:lnTo>
                <a:lnTo>
                  <a:pt x="3542577" y="2489348"/>
                </a:lnTo>
                <a:lnTo>
                  <a:pt x="3592971" y="2487252"/>
                </a:lnTo>
                <a:lnTo>
                  <a:pt x="3639881" y="2484126"/>
                </a:lnTo>
                <a:lnTo>
                  <a:pt x="3683959" y="2479763"/>
                </a:lnTo>
                <a:lnTo>
                  <a:pt x="3725854" y="2473957"/>
                </a:lnTo>
                <a:lnTo>
                  <a:pt x="3766216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71" y="2066821"/>
                </a:lnTo>
                <a:lnTo>
                  <a:pt x="4205387" y="2027339"/>
                </a:lnTo>
                <a:lnTo>
                  <a:pt x="4212851" y="1986976"/>
                </a:lnTo>
                <a:lnTo>
                  <a:pt x="4218667" y="1945080"/>
                </a:lnTo>
                <a:lnTo>
                  <a:pt x="4223037" y="1901001"/>
                </a:lnTo>
                <a:lnTo>
                  <a:pt x="4226138" y="1854762"/>
                </a:lnTo>
                <a:lnTo>
                  <a:pt x="4228234" y="1804762"/>
                </a:lnTo>
                <a:lnTo>
                  <a:pt x="4229505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5" y="742382"/>
                </a:lnTo>
                <a:lnTo>
                  <a:pt x="4228234" y="687853"/>
                </a:lnTo>
                <a:lnTo>
                  <a:pt x="4226138" y="637457"/>
                </a:lnTo>
                <a:lnTo>
                  <a:pt x="4222972" y="590156"/>
                </a:lnTo>
                <a:lnTo>
                  <a:pt x="4218619" y="546267"/>
                </a:lnTo>
                <a:lnTo>
                  <a:pt x="4212824" y="504486"/>
                </a:lnTo>
                <a:lnTo>
                  <a:pt x="4205377" y="464182"/>
                </a:lnTo>
                <a:lnTo>
                  <a:pt x="4196070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1" y="34354"/>
                </a:lnTo>
                <a:lnTo>
                  <a:pt x="3766241" y="25044"/>
                </a:lnTo>
                <a:lnTo>
                  <a:pt x="3725938" y="17589"/>
                </a:lnTo>
                <a:lnTo>
                  <a:pt x="3684158" y="11783"/>
                </a:lnTo>
                <a:lnTo>
                  <a:pt x="3640271" y="7420"/>
                </a:lnTo>
                <a:lnTo>
                  <a:pt x="3593644" y="4294"/>
                </a:lnTo>
                <a:lnTo>
                  <a:pt x="3543645" y="2198"/>
                </a:lnTo>
                <a:lnTo>
                  <a:pt x="3489643" y="927"/>
                </a:lnTo>
                <a:lnTo>
                  <a:pt x="3367102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17881" y="1191452"/>
            <a:ext cx="1524000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83185">
              <a:lnSpc>
                <a:spcPct val="100000"/>
              </a:lnSpc>
              <a:spcBef>
                <a:spcPts val="125"/>
              </a:spcBef>
            </a:pPr>
            <a:r>
              <a:rPr dirty="0" sz="5500" spc="-72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5500" spc="-48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4961" y="4418713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92261" y="4248950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8295">
                <a:latin typeface="Calibri"/>
                <a:cs typeface="Calibri"/>
              </a:rPr>
              <a:t>#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6833" y="754727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3848" y="7924231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4739" y="8301183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“Joe”,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03848" y="8301183"/>
            <a:ext cx="15335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5" b="1">
                <a:latin typeface="Courier New"/>
                <a:cs typeface="Courier New"/>
              </a:rPr>
              <a:t>name:  </a:t>
            </a:r>
            <a:r>
              <a:rPr dirty="0" sz="2450" spc="10" b="1">
                <a:latin typeface="Courier New"/>
                <a:cs typeface="Courier New"/>
              </a:rPr>
              <a:t>age: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35,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3848" y="9055086"/>
            <a:ext cx="26644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Courier New"/>
                <a:cs typeface="Courier New"/>
              </a:rPr>
              <a:t>address:</a:t>
            </a:r>
            <a:r>
              <a:rPr dirty="0" sz="2450" spc="-3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&lt;PTR&gt;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6833" y="943203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81599" y="4293063"/>
            <a:ext cx="3141265" cy="3141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468899" y="4039532"/>
            <a:ext cx="3166745" cy="3795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700" spc="7075">
                <a:latin typeface="Calibri"/>
                <a:cs typeface="Calibri"/>
              </a:rPr>
              <a:t>%</a:t>
            </a:r>
            <a:endParaRPr sz="24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9345" y="7924231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66360" y="8301183"/>
            <a:ext cx="4361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Courier New"/>
                <a:cs typeface="Courier New"/>
              </a:rPr>
              <a:t>street: </a:t>
            </a:r>
            <a:r>
              <a:rPr dirty="0" sz="2450" spc="10" b="1">
                <a:latin typeface="Courier New"/>
                <a:cs typeface="Courier New"/>
              </a:rPr>
              <a:t>“123 Vine</a:t>
            </a:r>
            <a:r>
              <a:rPr dirty="0" sz="2450" spc="-3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St.”,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66360" y="8678134"/>
            <a:ext cx="304165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10" b="1">
                <a:latin typeface="Courier New"/>
                <a:cs typeface="Courier New"/>
              </a:rPr>
              <a:t>city:</a:t>
            </a:r>
            <a:r>
              <a:rPr dirty="0" sz="2450" spc="-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“Memphis”,  </a:t>
            </a:r>
            <a:r>
              <a:rPr dirty="0" sz="2450" spc="5" b="1">
                <a:latin typeface="Courier New"/>
                <a:cs typeface="Courier New"/>
              </a:rPr>
              <a:t>state:</a:t>
            </a:r>
            <a:r>
              <a:rPr dirty="0" sz="24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“TN”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9345" y="943203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73620" y="1372422"/>
            <a:ext cx="8848725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550"/>
              </a:spcBef>
            </a:pPr>
            <a:r>
              <a:rPr dirty="0" sz="3950" spc="-254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object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identity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is</a:t>
            </a:r>
            <a:r>
              <a:rPr dirty="0" sz="3950" spc="4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inseparable</a:t>
            </a:r>
            <a:endParaRPr sz="39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3950" spc="-85" b="1">
                <a:solidFill>
                  <a:srgbClr val="0220B4"/>
                </a:solidFill>
                <a:latin typeface="Arial"/>
                <a:cs typeface="Arial"/>
              </a:rPr>
              <a:t>from </a:t>
            </a:r>
            <a:r>
              <a:rPr dirty="0" sz="3950" spc="-50" b="1">
                <a:solidFill>
                  <a:srgbClr val="0220B4"/>
                </a:solidFill>
                <a:latin typeface="Arial"/>
                <a:cs typeface="Arial"/>
              </a:rPr>
              <a:t>its</a:t>
            </a:r>
            <a:r>
              <a:rPr dirty="0" sz="3950" spc="-21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00" b="1">
                <a:solidFill>
                  <a:srgbClr val="0220B4"/>
                </a:solidFill>
                <a:latin typeface="Arial"/>
                <a:cs typeface="Arial"/>
              </a:rPr>
              <a:t>value.</a:t>
            </a:r>
            <a:endParaRPr sz="39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69807" y="5636829"/>
            <a:ext cx="2111375" cy="0"/>
          </a:xfrm>
          <a:custGeom>
            <a:avLst/>
            <a:gdLst/>
            <a:ahLst/>
            <a:cxnLst/>
            <a:rect l="l" t="t" r="r" b="b"/>
            <a:pathLst>
              <a:path w="2111375" h="0">
                <a:moveTo>
                  <a:pt x="2110920" y="0"/>
                </a:moveTo>
                <a:lnTo>
                  <a:pt x="31412" y="0"/>
                </a:lnTo>
                <a:lnTo>
                  <a:pt x="0" y="0"/>
                </a:lnTo>
              </a:path>
            </a:pathLst>
          </a:custGeom>
          <a:ln w="62825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49922" y="551117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251301" y="0"/>
                </a:moveTo>
                <a:lnTo>
                  <a:pt x="0" y="125650"/>
                </a:lnTo>
                <a:lnTo>
                  <a:pt x="251301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" y="834445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3"/>
                </a:lnTo>
                <a:lnTo>
                  <a:pt x="253291" y="114617"/>
                </a:lnTo>
                <a:lnTo>
                  <a:pt x="214196" y="144674"/>
                </a:lnTo>
                <a:lnTo>
                  <a:pt x="177913" y="177944"/>
                </a:lnTo>
                <a:lnTo>
                  <a:pt x="144643" y="214227"/>
                </a:lnTo>
                <a:lnTo>
                  <a:pt x="114586" y="253322"/>
                </a:lnTo>
                <a:lnTo>
                  <a:pt x="87944" y="295028"/>
                </a:lnTo>
                <a:lnTo>
                  <a:pt x="64915" y="339146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8" y="2490619"/>
                </a:lnTo>
                <a:lnTo>
                  <a:pt x="3542577" y="2489348"/>
                </a:lnTo>
                <a:lnTo>
                  <a:pt x="3592971" y="2487252"/>
                </a:lnTo>
                <a:lnTo>
                  <a:pt x="3639881" y="2484126"/>
                </a:lnTo>
                <a:lnTo>
                  <a:pt x="3683959" y="2479763"/>
                </a:lnTo>
                <a:lnTo>
                  <a:pt x="3725854" y="2473957"/>
                </a:lnTo>
                <a:lnTo>
                  <a:pt x="3766216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71" y="2066821"/>
                </a:lnTo>
                <a:lnTo>
                  <a:pt x="4205387" y="2027339"/>
                </a:lnTo>
                <a:lnTo>
                  <a:pt x="4212851" y="1986976"/>
                </a:lnTo>
                <a:lnTo>
                  <a:pt x="4218667" y="1945080"/>
                </a:lnTo>
                <a:lnTo>
                  <a:pt x="4223037" y="1901001"/>
                </a:lnTo>
                <a:lnTo>
                  <a:pt x="4226138" y="1854762"/>
                </a:lnTo>
                <a:lnTo>
                  <a:pt x="4228234" y="1804762"/>
                </a:lnTo>
                <a:lnTo>
                  <a:pt x="4229505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5" y="742382"/>
                </a:lnTo>
                <a:lnTo>
                  <a:pt x="4228234" y="687853"/>
                </a:lnTo>
                <a:lnTo>
                  <a:pt x="4226138" y="637457"/>
                </a:lnTo>
                <a:lnTo>
                  <a:pt x="4222972" y="590156"/>
                </a:lnTo>
                <a:lnTo>
                  <a:pt x="4218619" y="546267"/>
                </a:lnTo>
                <a:lnTo>
                  <a:pt x="4212824" y="504486"/>
                </a:lnTo>
                <a:lnTo>
                  <a:pt x="4205377" y="464182"/>
                </a:lnTo>
                <a:lnTo>
                  <a:pt x="4196070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1" y="34354"/>
                </a:lnTo>
                <a:lnTo>
                  <a:pt x="3766241" y="25044"/>
                </a:lnTo>
                <a:lnTo>
                  <a:pt x="3725938" y="17589"/>
                </a:lnTo>
                <a:lnTo>
                  <a:pt x="3684158" y="11783"/>
                </a:lnTo>
                <a:lnTo>
                  <a:pt x="3640271" y="7420"/>
                </a:lnTo>
                <a:lnTo>
                  <a:pt x="3593644" y="4294"/>
                </a:lnTo>
                <a:lnTo>
                  <a:pt x="3543645" y="2198"/>
                </a:lnTo>
                <a:lnTo>
                  <a:pt x="3489643" y="927"/>
                </a:lnTo>
                <a:lnTo>
                  <a:pt x="3367102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17881" y="1191452"/>
            <a:ext cx="1524000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83185">
              <a:lnSpc>
                <a:spcPct val="100000"/>
              </a:lnSpc>
              <a:spcBef>
                <a:spcPts val="125"/>
              </a:spcBef>
            </a:pPr>
            <a:r>
              <a:rPr dirty="0" sz="5500" spc="-72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5500" spc="-48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4961" y="4418713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92261" y="4248950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8295">
                <a:latin typeface="Calibri"/>
                <a:cs typeface="Calibri"/>
              </a:rPr>
              <a:t>#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6833" y="754727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3848" y="7924231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4739" y="8301183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“Joe”,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03848" y="8301183"/>
            <a:ext cx="15335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5" b="1">
                <a:latin typeface="Courier New"/>
                <a:cs typeface="Courier New"/>
              </a:rPr>
              <a:t>name:  </a:t>
            </a:r>
            <a:r>
              <a:rPr dirty="0" sz="2450" spc="10" b="1">
                <a:latin typeface="Courier New"/>
                <a:cs typeface="Courier New"/>
              </a:rPr>
              <a:t>age: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35,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3848" y="9055086"/>
            <a:ext cx="26644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Courier New"/>
                <a:cs typeface="Courier New"/>
              </a:rPr>
              <a:t>address:</a:t>
            </a:r>
            <a:r>
              <a:rPr dirty="0" sz="2450" spc="-3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&lt;PTR&gt;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6833" y="943203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81599" y="4293063"/>
            <a:ext cx="3141265" cy="3141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468899" y="4039532"/>
            <a:ext cx="3166745" cy="3795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700" spc="7075">
                <a:latin typeface="Calibri"/>
                <a:cs typeface="Calibri"/>
              </a:rPr>
              <a:t>%</a:t>
            </a:r>
            <a:endParaRPr sz="24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470763" y="4293063"/>
            <a:ext cx="3141265" cy="3141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458063" y="4039532"/>
            <a:ext cx="3166745" cy="3795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700" spc="7884">
                <a:latin typeface="Calibri"/>
                <a:cs typeface="Calibri"/>
              </a:rPr>
              <a:t>&amp;</a:t>
            </a:r>
            <a:endParaRPr sz="24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89345" y="7924231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6360" y="8301183"/>
            <a:ext cx="4361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Courier New"/>
                <a:cs typeface="Courier New"/>
              </a:rPr>
              <a:t>street: </a:t>
            </a:r>
            <a:r>
              <a:rPr dirty="0" sz="2450" spc="10" b="1">
                <a:latin typeface="Courier New"/>
                <a:cs typeface="Courier New"/>
              </a:rPr>
              <a:t>“123 Vine</a:t>
            </a:r>
            <a:r>
              <a:rPr dirty="0" sz="2450" spc="-3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St.”,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66360" y="8678134"/>
            <a:ext cx="304165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10" b="1">
                <a:latin typeface="Courier New"/>
                <a:cs typeface="Courier New"/>
              </a:rPr>
              <a:t>city:</a:t>
            </a:r>
            <a:r>
              <a:rPr dirty="0" sz="2450" spc="-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“Memphis”,  </a:t>
            </a:r>
            <a:r>
              <a:rPr dirty="0" sz="2450" spc="5" b="1">
                <a:latin typeface="Courier New"/>
                <a:cs typeface="Courier New"/>
              </a:rPr>
              <a:t>state:</a:t>
            </a:r>
            <a:r>
              <a:rPr dirty="0" sz="24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“TN”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9345" y="943203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578614" y="7924231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955628" y="8301183"/>
            <a:ext cx="4361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Courier New"/>
                <a:cs typeface="Courier New"/>
              </a:rPr>
              <a:t>street: </a:t>
            </a:r>
            <a:r>
              <a:rPr dirty="0" sz="2450" spc="10" b="1">
                <a:latin typeface="Courier New"/>
                <a:cs typeface="Courier New"/>
              </a:rPr>
              <a:t>“123 Long</a:t>
            </a:r>
            <a:r>
              <a:rPr dirty="0" sz="2450" spc="-3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Rd.”,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955628" y="8678134"/>
            <a:ext cx="304165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10" b="1">
                <a:latin typeface="Courier New"/>
                <a:cs typeface="Courier New"/>
              </a:rPr>
              <a:t>city:</a:t>
            </a:r>
            <a:r>
              <a:rPr dirty="0" sz="2450" spc="-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“Memphis”,  </a:t>
            </a:r>
            <a:r>
              <a:rPr dirty="0" sz="2450" spc="5" b="1">
                <a:latin typeface="Courier New"/>
                <a:cs typeface="Courier New"/>
              </a:rPr>
              <a:t>state:</a:t>
            </a:r>
            <a:r>
              <a:rPr dirty="0" sz="24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“MI”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578614" y="943203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73620" y="1372422"/>
            <a:ext cx="8848725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550"/>
              </a:spcBef>
            </a:pPr>
            <a:r>
              <a:rPr dirty="0" sz="3950" spc="-254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object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identity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is</a:t>
            </a:r>
            <a:r>
              <a:rPr dirty="0" sz="3950" spc="4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inseparable</a:t>
            </a:r>
            <a:endParaRPr sz="39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3950" spc="-85" b="1">
                <a:solidFill>
                  <a:srgbClr val="0220B4"/>
                </a:solidFill>
                <a:latin typeface="Arial"/>
                <a:cs typeface="Arial"/>
              </a:rPr>
              <a:t>from </a:t>
            </a:r>
            <a:r>
              <a:rPr dirty="0" sz="3950" spc="-50" b="1">
                <a:solidFill>
                  <a:srgbClr val="0220B4"/>
                </a:solidFill>
                <a:latin typeface="Arial"/>
                <a:cs typeface="Arial"/>
              </a:rPr>
              <a:t>its</a:t>
            </a:r>
            <a:r>
              <a:rPr dirty="0" sz="3950" spc="-21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00" b="1">
                <a:solidFill>
                  <a:srgbClr val="0220B4"/>
                </a:solidFill>
                <a:latin typeface="Arial"/>
                <a:cs typeface="Arial"/>
              </a:rPr>
              <a:t>value.</a:t>
            </a:r>
            <a:endParaRPr sz="3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69807" y="5636829"/>
            <a:ext cx="2111375" cy="0"/>
          </a:xfrm>
          <a:custGeom>
            <a:avLst/>
            <a:gdLst/>
            <a:ahLst/>
            <a:cxnLst/>
            <a:rect l="l" t="t" r="r" b="b"/>
            <a:pathLst>
              <a:path w="2111375" h="0">
                <a:moveTo>
                  <a:pt x="2110920" y="0"/>
                </a:moveTo>
                <a:lnTo>
                  <a:pt x="31412" y="0"/>
                </a:lnTo>
                <a:lnTo>
                  <a:pt x="0" y="0"/>
                </a:lnTo>
              </a:path>
            </a:pathLst>
          </a:custGeom>
          <a:ln w="62825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49922" y="551117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251301" y="0"/>
                </a:moveTo>
                <a:lnTo>
                  <a:pt x="0" y="125650"/>
                </a:lnTo>
                <a:lnTo>
                  <a:pt x="251301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" y="834445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3"/>
                </a:lnTo>
                <a:lnTo>
                  <a:pt x="253291" y="114617"/>
                </a:lnTo>
                <a:lnTo>
                  <a:pt x="214196" y="144674"/>
                </a:lnTo>
                <a:lnTo>
                  <a:pt x="177913" y="177944"/>
                </a:lnTo>
                <a:lnTo>
                  <a:pt x="144643" y="214227"/>
                </a:lnTo>
                <a:lnTo>
                  <a:pt x="114586" y="253322"/>
                </a:lnTo>
                <a:lnTo>
                  <a:pt x="87944" y="295028"/>
                </a:lnTo>
                <a:lnTo>
                  <a:pt x="64915" y="339146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8" y="2490619"/>
                </a:lnTo>
                <a:lnTo>
                  <a:pt x="3542577" y="2489348"/>
                </a:lnTo>
                <a:lnTo>
                  <a:pt x="3592971" y="2487252"/>
                </a:lnTo>
                <a:lnTo>
                  <a:pt x="3639881" y="2484126"/>
                </a:lnTo>
                <a:lnTo>
                  <a:pt x="3683959" y="2479763"/>
                </a:lnTo>
                <a:lnTo>
                  <a:pt x="3725854" y="2473957"/>
                </a:lnTo>
                <a:lnTo>
                  <a:pt x="3766216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71" y="2066821"/>
                </a:lnTo>
                <a:lnTo>
                  <a:pt x="4205387" y="2027339"/>
                </a:lnTo>
                <a:lnTo>
                  <a:pt x="4212851" y="1986976"/>
                </a:lnTo>
                <a:lnTo>
                  <a:pt x="4218667" y="1945080"/>
                </a:lnTo>
                <a:lnTo>
                  <a:pt x="4223037" y="1901001"/>
                </a:lnTo>
                <a:lnTo>
                  <a:pt x="4226138" y="1854762"/>
                </a:lnTo>
                <a:lnTo>
                  <a:pt x="4228234" y="1804762"/>
                </a:lnTo>
                <a:lnTo>
                  <a:pt x="4229505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5" y="742382"/>
                </a:lnTo>
                <a:lnTo>
                  <a:pt x="4228234" y="687853"/>
                </a:lnTo>
                <a:lnTo>
                  <a:pt x="4226138" y="637457"/>
                </a:lnTo>
                <a:lnTo>
                  <a:pt x="4222972" y="590156"/>
                </a:lnTo>
                <a:lnTo>
                  <a:pt x="4218619" y="546267"/>
                </a:lnTo>
                <a:lnTo>
                  <a:pt x="4212824" y="504486"/>
                </a:lnTo>
                <a:lnTo>
                  <a:pt x="4205377" y="464182"/>
                </a:lnTo>
                <a:lnTo>
                  <a:pt x="4196070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1" y="34354"/>
                </a:lnTo>
                <a:lnTo>
                  <a:pt x="3766241" y="25044"/>
                </a:lnTo>
                <a:lnTo>
                  <a:pt x="3725938" y="17589"/>
                </a:lnTo>
                <a:lnTo>
                  <a:pt x="3684158" y="11783"/>
                </a:lnTo>
                <a:lnTo>
                  <a:pt x="3640271" y="7420"/>
                </a:lnTo>
                <a:lnTo>
                  <a:pt x="3593644" y="4294"/>
                </a:lnTo>
                <a:lnTo>
                  <a:pt x="3543645" y="2198"/>
                </a:lnTo>
                <a:lnTo>
                  <a:pt x="3489643" y="927"/>
                </a:lnTo>
                <a:lnTo>
                  <a:pt x="3367102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17881" y="1191452"/>
            <a:ext cx="1524000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83185">
              <a:lnSpc>
                <a:spcPct val="100000"/>
              </a:lnSpc>
              <a:spcBef>
                <a:spcPts val="125"/>
              </a:spcBef>
            </a:pPr>
            <a:r>
              <a:rPr dirty="0" sz="5500" spc="-72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5500" spc="-48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4961" y="4418713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92261" y="4248950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8295">
                <a:latin typeface="Calibri"/>
                <a:cs typeface="Calibri"/>
              </a:rPr>
              <a:t>#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6833" y="754727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3848" y="7924231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4739" y="8301183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“Joe”,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03848" y="8301183"/>
            <a:ext cx="15335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5" b="1">
                <a:latin typeface="Courier New"/>
                <a:cs typeface="Courier New"/>
              </a:rPr>
              <a:t>name:  </a:t>
            </a:r>
            <a:r>
              <a:rPr dirty="0" sz="2450" spc="10" b="1">
                <a:latin typeface="Courier New"/>
                <a:cs typeface="Courier New"/>
              </a:rPr>
              <a:t>age: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35,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3848" y="9055086"/>
            <a:ext cx="26644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Courier New"/>
                <a:cs typeface="Courier New"/>
              </a:rPr>
              <a:t>address:</a:t>
            </a:r>
            <a:r>
              <a:rPr dirty="0" sz="2450" spc="-3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&lt;PTR&gt;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6833" y="943203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81599" y="4293063"/>
            <a:ext cx="3141265" cy="3141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468899" y="4039532"/>
            <a:ext cx="3166745" cy="3795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700" spc="7075">
                <a:latin typeface="Calibri"/>
                <a:cs typeface="Calibri"/>
              </a:rPr>
              <a:t>%</a:t>
            </a:r>
            <a:endParaRPr sz="24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470763" y="4293063"/>
            <a:ext cx="3141265" cy="3141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458063" y="4039532"/>
            <a:ext cx="3166745" cy="3795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700" spc="7884">
                <a:latin typeface="Calibri"/>
                <a:cs typeface="Calibri"/>
              </a:rPr>
              <a:t>&amp;</a:t>
            </a:r>
            <a:endParaRPr sz="24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89345" y="7924231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6360" y="8301183"/>
            <a:ext cx="4361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Courier New"/>
                <a:cs typeface="Courier New"/>
              </a:rPr>
              <a:t>street: </a:t>
            </a:r>
            <a:r>
              <a:rPr dirty="0" sz="2450" spc="10" b="1">
                <a:latin typeface="Courier New"/>
                <a:cs typeface="Courier New"/>
              </a:rPr>
              <a:t>“123 Vine</a:t>
            </a:r>
            <a:r>
              <a:rPr dirty="0" sz="2450" spc="-3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St.”,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66360" y="8678134"/>
            <a:ext cx="304165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10" b="1">
                <a:latin typeface="Courier New"/>
                <a:cs typeface="Courier New"/>
              </a:rPr>
              <a:t>city:</a:t>
            </a:r>
            <a:r>
              <a:rPr dirty="0" sz="2450" spc="-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“Memphis”,  </a:t>
            </a:r>
            <a:r>
              <a:rPr dirty="0" sz="2450" spc="5" b="1">
                <a:latin typeface="Courier New"/>
                <a:cs typeface="Courier New"/>
              </a:rPr>
              <a:t>state:</a:t>
            </a:r>
            <a:r>
              <a:rPr dirty="0" sz="24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“TN”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9345" y="943203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578614" y="7924231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955628" y="8301183"/>
            <a:ext cx="4361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Courier New"/>
                <a:cs typeface="Courier New"/>
              </a:rPr>
              <a:t>street: </a:t>
            </a:r>
            <a:r>
              <a:rPr dirty="0" sz="2450" spc="10" b="1">
                <a:latin typeface="Courier New"/>
                <a:cs typeface="Courier New"/>
              </a:rPr>
              <a:t>“123 Long</a:t>
            </a:r>
            <a:r>
              <a:rPr dirty="0" sz="2450" spc="-3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Rd.”,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955628" y="8678134"/>
            <a:ext cx="304165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10" b="1">
                <a:latin typeface="Courier New"/>
                <a:cs typeface="Courier New"/>
              </a:rPr>
              <a:t>city:</a:t>
            </a:r>
            <a:r>
              <a:rPr dirty="0" sz="2450" spc="-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“Memphis”,  </a:t>
            </a:r>
            <a:r>
              <a:rPr dirty="0" sz="2450" spc="5" b="1">
                <a:latin typeface="Courier New"/>
                <a:cs typeface="Courier New"/>
              </a:rPr>
              <a:t>state:</a:t>
            </a:r>
            <a:r>
              <a:rPr dirty="0" sz="245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“MI”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578614" y="943203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73620" y="1372422"/>
            <a:ext cx="8848725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550"/>
              </a:spcBef>
            </a:pPr>
            <a:r>
              <a:rPr dirty="0" sz="3950" spc="-254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object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identity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is</a:t>
            </a:r>
            <a:r>
              <a:rPr dirty="0" sz="3950" spc="4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inseparable</a:t>
            </a:r>
            <a:endParaRPr sz="39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3950" spc="-85" b="1">
                <a:solidFill>
                  <a:srgbClr val="0220B4"/>
                </a:solidFill>
                <a:latin typeface="Arial"/>
                <a:cs typeface="Arial"/>
              </a:rPr>
              <a:t>from </a:t>
            </a:r>
            <a:r>
              <a:rPr dirty="0" sz="3950" spc="-50" b="1">
                <a:solidFill>
                  <a:srgbClr val="0220B4"/>
                </a:solidFill>
                <a:latin typeface="Arial"/>
                <a:cs typeface="Arial"/>
              </a:rPr>
              <a:t>its</a:t>
            </a:r>
            <a:r>
              <a:rPr dirty="0" sz="3950" spc="-21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00" b="1">
                <a:solidFill>
                  <a:srgbClr val="0220B4"/>
                </a:solidFill>
                <a:latin typeface="Arial"/>
                <a:cs typeface="Arial"/>
              </a:rPr>
              <a:t>value.</a:t>
            </a:r>
            <a:endParaRPr sz="3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623374" y="5636829"/>
            <a:ext cx="2111375" cy="0"/>
          </a:xfrm>
          <a:custGeom>
            <a:avLst/>
            <a:gdLst/>
            <a:ahLst/>
            <a:cxnLst/>
            <a:rect l="l" t="t" r="r" b="b"/>
            <a:pathLst>
              <a:path w="2111375" h="0">
                <a:moveTo>
                  <a:pt x="0" y="0"/>
                </a:moveTo>
                <a:lnTo>
                  <a:pt x="2079507" y="0"/>
                </a:lnTo>
                <a:lnTo>
                  <a:pt x="2110920" y="0"/>
                </a:lnTo>
              </a:path>
            </a:pathLst>
          </a:custGeom>
          <a:ln w="62825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702881" y="551117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6825" y="3492632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21" y="4323292"/>
                </a:lnTo>
                <a:lnTo>
                  <a:pt x="5908034" y="4322364"/>
                </a:lnTo>
                <a:lnTo>
                  <a:pt x="5962567" y="4321093"/>
                </a:lnTo>
                <a:lnTo>
                  <a:pt x="6012967" y="4318997"/>
                </a:lnTo>
                <a:lnTo>
                  <a:pt x="6059882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5" y="4258339"/>
                </a:lnTo>
                <a:lnTo>
                  <a:pt x="6355431" y="4235307"/>
                </a:lnTo>
                <a:lnTo>
                  <a:pt x="6397144" y="4208662"/>
                </a:lnTo>
                <a:lnTo>
                  <a:pt x="6436244" y="4178602"/>
                </a:lnTo>
                <a:lnTo>
                  <a:pt x="6472531" y="4145329"/>
                </a:lnTo>
                <a:lnTo>
                  <a:pt x="6505805" y="4109043"/>
                </a:lnTo>
                <a:lnTo>
                  <a:pt x="6535865" y="4069944"/>
                </a:lnTo>
                <a:lnTo>
                  <a:pt x="6562511" y="4028232"/>
                </a:lnTo>
                <a:lnTo>
                  <a:pt x="6585542" y="3984109"/>
                </a:lnTo>
                <a:lnTo>
                  <a:pt x="6604759" y="3937775"/>
                </a:lnTo>
                <a:lnTo>
                  <a:pt x="6616131" y="3898522"/>
                </a:lnTo>
                <a:lnTo>
                  <a:pt x="6625445" y="3859037"/>
                </a:lnTo>
                <a:lnTo>
                  <a:pt x="6632907" y="3818670"/>
                </a:lnTo>
                <a:lnTo>
                  <a:pt x="6638721" y="3776771"/>
                </a:lnTo>
                <a:lnTo>
                  <a:pt x="6643091" y="3732688"/>
                </a:lnTo>
                <a:lnTo>
                  <a:pt x="6646191" y="3686446"/>
                </a:lnTo>
                <a:lnTo>
                  <a:pt x="6648286" y="3636443"/>
                </a:lnTo>
                <a:lnTo>
                  <a:pt x="6649558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8" y="742455"/>
                </a:lnTo>
                <a:lnTo>
                  <a:pt x="6648286" y="687920"/>
                </a:lnTo>
                <a:lnTo>
                  <a:pt x="6646191" y="637520"/>
                </a:lnTo>
                <a:lnTo>
                  <a:pt x="6643026" y="590213"/>
                </a:lnTo>
                <a:lnTo>
                  <a:pt x="6638674" y="546321"/>
                </a:lnTo>
                <a:lnTo>
                  <a:pt x="6632880" y="504537"/>
                </a:lnTo>
                <a:lnTo>
                  <a:pt x="6625435" y="464230"/>
                </a:lnTo>
                <a:lnTo>
                  <a:pt x="6616129" y="424767"/>
                </a:lnTo>
                <a:lnTo>
                  <a:pt x="6604759" y="385517"/>
                </a:lnTo>
                <a:lnTo>
                  <a:pt x="6585542" y="339182"/>
                </a:lnTo>
                <a:lnTo>
                  <a:pt x="6562511" y="295059"/>
                </a:lnTo>
                <a:lnTo>
                  <a:pt x="6535865" y="253348"/>
                </a:lnTo>
                <a:lnTo>
                  <a:pt x="6505805" y="214249"/>
                </a:lnTo>
                <a:lnTo>
                  <a:pt x="6472531" y="177963"/>
                </a:lnTo>
                <a:lnTo>
                  <a:pt x="6436244" y="144690"/>
                </a:lnTo>
                <a:lnTo>
                  <a:pt x="6397144" y="114630"/>
                </a:lnTo>
                <a:lnTo>
                  <a:pt x="6355431" y="87984"/>
                </a:lnTo>
                <a:lnTo>
                  <a:pt x="6311305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30489" y="5149446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23152" y="642912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578691" y="6667724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72662" y="394288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8"/>
                </a:lnTo>
                <a:lnTo>
                  <a:pt x="199627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13"/>
                </a:lnTo>
                <a:lnTo>
                  <a:pt x="247569" y="1003796"/>
                </a:lnTo>
                <a:lnTo>
                  <a:pt x="304869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6" y="934247"/>
                </a:lnTo>
                <a:lnTo>
                  <a:pt x="1667557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7" y="110589"/>
                </a:lnTo>
                <a:lnTo>
                  <a:pt x="1636426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725162" y="4186125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23152" y="394288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8"/>
                </a:lnTo>
                <a:lnTo>
                  <a:pt x="199627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13"/>
                </a:lnTo>
                <a:lnTo>
                  <a:pt x="247569" y="1003796"/>
                </a:lnTo>
                <a:lnTo>
                  <a:pt x="304869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9"/>
                </a:lnTo>
                <a:lnTo>
                  <a:pt x="1636430" y="71857"/>
                </a:lnTo>
                <a:lnTo>
                  <a:pt x="1597697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78691" y="4186125"/>
            <a:ext cx="799465" cy="4781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 b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72662" y="642912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6" y="934247"/>
                </a:lnTo>
                <a:lnTo>
                  <a:pt x="1667557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7" y="110585"/>
                </a:lnTo>
                <a:lnTo>
                  <a:pt x="1636426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756575" y="6500190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97906" y="394288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8" y="288"/>
                </a:lnTo>
                <a:lnTo>
                  <a:pt x="247783" y="2308"/>
                </a:lnTo>
                <a:lnTo>
                  <a:pt x="199631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5" y="998313"/>
                </a:lnTo>
                <a:lnTo>
                  <a:pt x="247573" y="1003796"/>
                </a:lnTo>
                <a:lnTo>
                  <a:pt x="304871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683339" y="4008120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97906" y="642912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8" y="288"/>
                </a:lnTo>
                <a:lnTo>
                  <a:pt x="247783" y="2307"/>
                </a:lnTo>
                <a:lnTo>
                  <a:pt x="199631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5" y="998307"/>
                </a:lnTo>
                <a:lnTo>
                  <a:pt x="247573" y="1003787"/>
                </a:lnTo>
                <a:lnTo>
                  <a:pt x="304871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683339" y="6500190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88445" marR="5080" indent="425450">
              <a:lnSpc>
                <a:spcPct val="109500"/>
              </a:lnSpc>
              <a:spcBef>
                <a:spcPts val="100"/>
              </a:spcBef>
            </a:pPr>
            <a:r>
              <a:rPr dirty="0" spc="-80"/>
              <a:t>Protect </a:t>
            </a:r>
            <a:r>
              <a:rPr dirty="0" spc="-150"/>
              <a:t>business </a:t>
            </a:r>
            <a:r>
              <a:rPr dirty="0" spc="-110"/>
              <a:t>invariants  </a:t>
            </a:r>
            <a:r>
              <a:rPr dirty="0" spc="-125"/>
              <a:t>inside </a:t>
            </a:r>
            <a:r>
              <a:rPr dirty="0" spc="-140"/>
              <a:t>Aggregate</a:t>
            </a:r>
            <a:r>
              <a:rPr dirty="0" spc="-160"/>
              <a:t> </a:t>
            </a:r>
            <a:r>
              <a:rPr dirty="0" spc="-130"/>
              <a:t>boundaries.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80398" y="5000440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11" y="4323292"/>
                </a:lnTo>
                <a:lnTo>
                  <a:pt x="5908030" y="4322364"/>
                </a:lnTo>
                <a:lnTo>
                  <a:pt x="5962565" y="4321093"/>
                </a:lnTo>
                <a:lnTo>
                  <a:pt x="6012965" y="4318997"/>
                </a:lnTo>
                <a:lnTo>
                  <a:pt x="6059881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3" y="4258339"/>
                </a:lnTo>
                <a:lnTo>
                  <a:pt x="6355426" y="4235307"/>
                </a:lnTo>
                <a:lnTo>
                  <a:pt x="6397137" y="4208662"/>
                </a:lnTo>
                <a:lnTo>
                  <a:pt x="6436236" y="4178602"/>
                </a:lnTo>
                <a:lnTo>
                  <a:pt x="6472522" y="4145329"/>
                </a:lnTo>
                <a:lnTo>
                  <a:pt x="6505795" y="4109043"/>
                </a:lnTo>
                <a:lnTo>
                  <a:pt x="6535855" y="4069944"/>
                </a:lnTo>
                <a:lnTo>
                  <a:pt x="6562500" y="4028232"/>
                </a:lnTo>
                <a:lnTo>
                  <a:pt x="6585532" y="3984109"/>
                </a:lnTo>
                <a:lnTo>
                  <a:pt x="6604748" y="3937775"/>
                </a:lnTo>
                <a:lnTo>
                  <a:pt x="6616123" y="3898522"/>
                </a:lnTo>
                <a:lnTo>
                  <a:pt x="6625439" y="3859037"/>
                </a:lnTo>
                <a:lnTo>
                  <a:pt x="6632903" y="3818670"/>
                </a:lnTo>
                <a:lnTo>
                  <a:pt x="6638719" y="3776771"/>
                </a:lnTo>
                <a:lnTo>
                  <a:pt x="6643089" y="3732688"/>
                </a:lnTo>
                <a:lnTo>
                  <a:pt x="6646190" y="3686446"/>
                </a:lnTo>
                <a:lnTo>
                  <a:pt x="6648286" y="3636443"/>
                </a:lnTo>
                <a:lnTo>
                  <a:pt x="6649557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7" y="742455"/>
                </a:lnTo>
                <a:lnTo>
                  <a:pt x="6648286" y="687920"/>
                </a:lnTo>
                <a:lnTo>
                  <a:pt x="6646190" y="637520"/>
                </a:lnTo>
                <a:lnTo>
                  <a:pt x="6643024" y="590213"/>
                </a:lnTo>
                <a:lnTo>
                  <a:pt x="6638671" y="546321"/>
                </a:lnTo>
                <a:lnTo>
                  <a:pt x="6632876" y="504537"/>
                </a:lnTo>
                <a:lnTo>
                  <a:pt x="6625429" y="464230"/>
                </a:lnTo>
                <a:lnTo>
                  <a:pt x="6616122" y="424767"/>
                </a:lnTo>
                <a:lnTo>
                  <a:pt x="6604748" y="385517"/>
                </a:lnTo>
                <a:lnTo>
                  <a:pt x="6585532" y="339182"/>
                </a:lnTo>
                <a:lnTo>
                  <a:pt x="6562500" y="295059"/>
                </a:lnTo>
                <a:lnTo>
                  <a:pt x="6535855" y="253348"/>
                </a:lnTo>
                <a:lnTo>
                  <a:pt x="6505795" y="214249"/>
                </a:lnTo>
                <a:lnTo>
                  <a:pt x="6472522" y="177963"/>
                </a:lnTo>
                <a:lnTo>
                  <a:pt x="6436236" y="144690"/>
                </a:lnTo>
                <a:lnTo>
                  <a:pt x="6397137" y="114630"/>
                </a:lnTo>
                <a:lnTo>
                  <a:pt x="6355426" y="87984"/>
                </a:lnTo>
                <a:lnTo>
                  <a:pt x="6311303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42509" y="6657254"/>
            <a:ext cx="15360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690">
                <a:latin typeface="Arial"/>
                <a:cs typeface="Arial"/>
              </a:rPr>
              <a:t>Order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3547" y="10426772"/>
            <a:ext cx="112534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Business </a:t>
            </a: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Invariant: </a:t>
            </a:r>
            <a:r>
              <a:rPr dirty="0" sz="2450" spc="-170" b="1">
                <a:solidFill>
                  <a:srgbClr val="0220B4"/>
                </a:solidFill>
                <a:latin typeface="Arial"/>
                <a:cs typeface="Arial"/>
              </a:rPr>
              <a:t>“Can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only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place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order </a:t>
            </a:r>
            <a:r>
              <a:rPr dirty="0" sz="2450" spc="20" b="1">
                <a:solidFill>
                  <a:srgbClr val="0220B4"/>
                </a:solidFill>
                <a:latin typeface="Arial"/>
                <a:cs typeface="Arial"/>
              </a:rPr>
              <a:t>if </a:t>
            </a:r>
            <a:r>
              <a:rPr dirty="0" sz="2450" spc="10" b="1">
                <a:solidFill>
                  <a:srgbClr val="0220B4"/>
                </a:solidFill>
                <a:latin typeface="Arial"/>
                <a:cs typeface="Arial"/>
              </a:rPr>
              <a:t>it </a:t>
            </a: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contains </a:t>
            </a:r>
            <a:r>
              <a:rPr dirty="0" sz="2450" b="1">
                <a:solidFill>
                  <a:srgbClr val="0220B4"/>
                </a:solidFill>
                <a:latin typeface="Arial"/>
                <a:cs typeface="Arial"/>
              </a:rPr>
              <a:t>at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least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one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line</a:t>
            </a:r>
            <a:r>
              <a:rPr dirty="0" sz="2450" spc="-16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item.”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88445" marR="5080" indent="425450">
              <a:lnSpc>
                <a:spcPct val="109500"/>
              </a:lnSpc>
              <a:spcBef>
                <a:spcPts val="100"/>
              </a:spcBef>
            </a:pPr>
            <a:r>
              <a:rPr dirty="0" spc="-80"/>
              <a:t>Protect </a:t>
            </a:r>
            <a:r>
              <a:rPr dirty="0" spc="-150"/>
              <a:t>business </a:t>
            </a:r>
            <a:r>
              <a:rPr dirty="0" spc="-110"/>
              <a:t>invariants  </a:t>
            </a:r>
            <a:r>
              <a:rPr dirty="0" spc="-125"/>
              <a:t>inside </a:t>
            </a:r>
            <a:r>
              <a:rPr dirty="0" spc="-140"/>
              <a:t>Aggregate</a:t>
            </a:r>
            <a:r>
              <a:rPr dirty="0" spc="-160"/>
              <a:t> </a:t>
            </a:r>
            <a:r>
              <a:rPr dirty="0" spc="-130"/>
              <a:t>boundaries.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80398" y="5000440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11" y="4323292"/>
                </a:lnTo>
                <a:lnTo>
                  <a:pt x="5908030" y="4322364"/>
                </a:lnTo>
                <a:lnTo>
                  <a:pt x="5962565" y="4321093"/>
                </a:lnTo>
                <a:lnTo>
                  <a:pt x="6012965" y="4318997"/>
                </a:lnTo>
                <a:lnTo>
                  <a:pt x="6059881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3" y="4258339"/>
                </a:lnTo>
                <a:lnTo>
                  <a:pt x="6355426" y="4235307"/>
                </a:lnTo>
                <a:lnTo>
                  <a:pt x="6397137" y="4208662"/>
                </a:lnTo>
                <a:lnTo>
                  <a:pt x="6436236" y="4178602"/>
                </a:lnTo>
                <a:lnTo>
                  <a:pt x="6472522" y="4145329"/>
                </a:lnTo>
                <a:lnTo>
                  <a:pt x="6505795" y="4109043"/>
                </a:lnTo>
                <a:lnTo>
                  <a:pt x="6535855" y="4069944"/>
                </a:lnTo>
                <a:lnTo>
                  <a:pt x="6562500" y="4028232"/>
                </a:lnTo>
                <a:lnTo>
                  <a:pt x="6585532" y="3984109"/>
                </a:lnTo>
                <a:lnTo>
                  <a:pt x="6604748" y="3937775"/>
                </a:lnTo>
                <a:lnTo>
                  <a:pt x="6616123" y="3898522"/>
                </a:lnTo>
                <a:lnTo>
                  <a:pt x="6625439" y="3859037"/>
                </a:lnTo>
                <a:lnTo>
                  <a:pt x="6632903" y="3818670"/>
                </a:lnTo>
                <a:lnTo>
                  <a:pt x="6638719" y="3776771"/>
                </a:lnTo>
                <a:lnTo>
                  <a:pt x="6643089" y="3732688"/>
                </a:lnTo>
                <a:lnTo>
                  <a:pt x="6646190" y="3686446"/>
                </a:lnTo>
                <a:lnTo>
                  <a:pt x="6648286" y="3636443"/>
                </a:lnTo>
                <a:lnTo>
                  <a:pt x="6649557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7" y="742455"/>
                </a:lnTo>
                <a:lnTo>
                  <a:pt x="6648286" y="687920"/>
                </a:lnTo>
                <a:lnTo>
                  <a:pt x="6646190" y="637520"/>
                </a:lnTo>
                <a:lnTo>
                  <a:pt x="6643024" y="590213"/>
                </a:lnTo>
                <a:lnTo>
                  <a:pt x="6638671" y="546321"/>
                </a:lnTo>
                <a:lnTo>
                  <a:pt x="6632876" y="504537"/>
                </a:lnTo>
                <a:lnTo>
                  <a:pt x="6625429" y="464230"/>
                </a:lnTo>
                <a:lnTo>
                  <a:pt x="6616122" y="424767"/>
                </a:lnTo>
                <a:lnTo>
                  <a:pt x="6604748" y="385517"/>
                </a:lnTo>
                <a:lnTo>
                  <a:pt x="6585532" y="339182"/>
                </a:lnTo>
                <a:lnTo>
                  <a:pt x="6562500" y="295059"/>
                </a:lnTo>
                <a:lnTo>
                  <a:pt x="6535855" y="253348"/>
                </a:lnTo>
                <a:lnTo>
                  <a:pt x="6505795" y="214249"/>
                </a:lnTo>
                <a:lnTo>
                  <a:pt x="6472522" y="177963"/>
                </a:lnTo>
                <a:lnTo>
                  <a:pt x="6436236" y="144690"/>
                </a:lnTo>
                <a:lnTo>
                  <a:pt x="6397137" y="114630"/>
                </a:lnTo>
                <a:lnTo>
                  <a:pt x="6355426" y="87984"/>
                </a:lnTo>
                <a:lnTo>
                  <a:pt x="6311303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42509" y="6657254"/>
            <a:ext cx="15360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690">
                <a:latin typeface="Arial"/>
                <a:cs typeface="Arial"/>
              </a:rPr>
              <a:t>Order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3547" y="10426772"/>
            <a:ext cx="112534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Business </a:t>
            </a: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Invariant: </a:t>
            </a:r>
            <a:r>
              <a:rPr dirty="0" sz="2450" spc="-170" b="1">
                <a:solidFill>
                  <a:srgbClr val="0220B4"/>
                </a:solidFill>
                <a:latin typeface="Arial"/>
                <a:cs typeface="Arial"/>
              </a:rPr>
              <a:t>“Can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only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place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order </a:t>
            </a:r>
            <a:r>
              <a:rPr dirty="0" sz="2450" spc="20" b="1">
                <a:solidFill>
                  <a:srgbClr val="0220B4"/>
                </a:solidFill>
                <a:latin typeface="Arial"/>
                <a:cs typeface="Arial"/>
              </a:rPr>
              <a:t>if </a:t>
            </a:r>
            <a:r>
              <a:rPr dirty="0" sz="2450" spc="10" b="1">
                <a:solidFill>
                  <a:srgbClr val="0220B4"/>
                </a:solidFill>
                <a:latin typeface="Arial"/>
                <a:cs typeface="Arial"/>
              </a:rPr>
              <a:t>it </a:t>
            </a: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contains </a:t>
            </a:r>
            <a:r>
              <a:rPr dirty="0" sz="2450" b="1">
                <a:solidFill>
                  <a:srgbClr val="0220B4"/>
                </a:solidFill>
                <a:latin typeface="Arial"/>
                <a:cs typeface="Arial"/>
              </a:rPr>
              <a:t>at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least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one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line</a:t>
            </a:r>
            <a:r>
              <a:rPr dirty="0" sz="2450" spc="-16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item.”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88445" marR="5080" indent="425450">
              <a:lnSpc>
                <a:spcPct val="109500"/>
              </a:lnSpc>
              <a:spcBef>
                <a:spcPts val="100"/>
              </a:spcBef>
            </a:pPr>
            <a:r>
              <a:rPr dirty="0" spc="-80"/>
              <a:t>Protect </a:t>
            </a:r>
            <a:r>
              <a:rPr dirty="0" spc="-150"/>
              <a:t>business </a:t>
            </a:r>
            <a:r>
              <a:rPr dirty="0" spc="-110"/>
              <a:t>invariants  </a:t>
            </a:r>
            <a:r>
              <a:rPr dirty="0" spc="-125"/>
              <a:t>inside </a:t>
            </a:r>
            <a:r>
              <a:rPr dirty="0" spc="-140"/>
              <a:t>Aggregate</a:t>
            </a:r>
            <a:r>
              <a:rPr dirty="0" spc="-160"/>
              <a:t> </a:t>
            </a:r>
            <a:r>
              <a:rPr dirty="0" spc="-130"/>
              <a:t>boundaries.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694202" y="6563016"/>
            <a:ext cx="956944" cy="1156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0320">
              <a:lnSpc>
                <a:spcPct val="100299"/>
              </a:lnSpc>
              <a:spcBef>
                <a:spcPts val="95"/>
              </a:spcBef>
            </a:pPr>
            <a:r>
              <a:rPr dirty="0" sz="3700" spc="-1035">
                <a:latin typeface="Arial"/>
                <a:cs typeface="Arial"/>
              </a:rPr>
              <a:t>PLACE </a:t>
            </a:r>
            <a:r>
              <a:rPr dirty="0" sz="3700" spc="-1019">
                <a:latin typeface="Arial"/>
                <a:cs typeface="Arial"/>
              </a:rPr>
              <a:t> </a:t>
            </a:r>
            <a:r>
              <a:rPr dirty="0" sz="3700" spc="-1210">
                <a:latin typeface="Arial"/>
                <a:cs typeface="Arial"/>
              </a:rPr>
              <a:t>ORDER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80398" y="5000440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11" y="4323292"/>
                </a:lnTo>
                <a:lnTo>
                  <a:pt x="5908030" y="4322364"/>
                </a:lnTo>
                <a:lnTo>
                  <a:pt x="5962565" y="4321093"/>
                </a:lnTo>
                <a:lnTo>
                  <a:pt x="6012965" y="4318997"/>
                </a:lnTo>
                <a:lnTo>
                  <a:pt x="6059881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3" y="4258339"/>
                </a:lnTo>
                <a:lnTo>
                  <a:pt x="6355426" y="4235307"/>
                </a:lnTo>
                <a:lnTo>
                  <a:pt x="6397137" y="4208662"/>
                </a:lnTo>
                <a:lnTo>
                  <a:pt x="6436236" y="4178602"/>
                </a:lnTo>
                <a:lnTo>
                  <a:pt x="6472522" y="4145329"/>
                </a:lnTo>
                <a:lnTo>
                  <a:pt x="6505795" y="4109043"/>
                </a:lnTo>
                <a:lnTo>
                  <a:pt x="6535855" y="4069944"/>
                </a:lnTo>
                <a:lnTo>
                  <a:pt x="6562500" y="4028232"/>
                </a:lnTo>
                <a:lnTo>
                  <a:pt x="6585532" y="3984109"/>
                </a:lnTo>
                <a:lnTo>
                  <a:pt x="6604748" y="3937775"/>
                </a:lnTo>
                <a:lnTo>
                  <a:pt x="6616123" y="3898522"/>
                </a:lnTo>
                <a:lnTo>
                  <a:pt x="6625439" y="3859037"/>
                </a:lnTo>
                <a:lnTo>
                  <a:pt x="6632903" y="3818670"/>
                </a:lnTo>
                <a:lnTo>
                  <a:pt x="6638719" y="3776771"/>
                </a:lnTo>
                <a:lnTo>
                  <a:pt x="6643089" y="3732688"/>
                </a:lnTo>
                <a:lnTo>
                  <a:pt x="6646190" y="3686446"/>
                </a:lnTo>
                <a:lnTo>
                  <a:pt x="6648286" y="3636443"/>
                </a:lnTo>
                <a:lnTo>
                  <a:pt x="6649557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7" y="742455"/>
                </a:lnTo>
                <a:lnTo>
                  <a:pt x="6648286" y="687920"/>
                </a:lnTo>
                <a:lnTo>
                  <a:pt x="6646190" y="637520"/>
                </a:lnTo>
                <a:lnTo>
                  <a:pt x="6643024" y="590213"/>
                </a:lnTo>
                <a:lnTo>
                  <a:pt x="6638671" y="546321"/>
                </a:lnTo>
                <a:lnTo>
                  <a:pt x="6632876" y="504537"/>
                </a:lnTo>
                <a:lnTo>
                  <a:pt x="6625429" y="464230"/>
                </a:lnTo>
                <a:lnTo>
                  <a:pt x="6616122" y="424767"/>
                </a:lnTo>
                <a:lnTo>
                  <a:pt x="6604748" y="385517"/>
                </a:lnTo>
                <a:lnTo>
                  <a:pt x="6585532" y="339182"/>
                </a:lnTo>
                <a:lnTo>
                  <a:pt x="6562500" y="295059"/>
                </a:lnTo>
                <a:lnTo>
                  <a:pt x="6535855" y="253348"/>
                </a:lnTo>
                <a:lnTo>
                  <a:pt x="6505795" y="214249"/>
                </a:lnTo>
                <a:lnTo>
                  <a:pt x="6472522" y="177963"/>
                </a:lnTo>
                <a:lnTo>
                  <a:pt x="6436236" y="144690"/>
                </a:lnTo>
                <a:lnTo>
                  <a:pt x="6397137" y="114630"/>
                </a:lnTo>
                <a:lnTo>
                  <a:pt x="6355426" y="87984"/>
                </a:lnTo>
                <a:lnTo>
                  <a:pt x="6311303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42509" y="6657254"/>
            <a:ext cx="15360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690">
                <a:latin typeface="Arial"/>
                <a:cs typeface="Arial"/>
              </a:rPr>
              <a:t>Order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3547" y="10426772"/>
            <a:ext cx="112534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Business </a:t>
            </a: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Invariant: </a:t>
            </a:r>
            <a:r>
              <a:rPr dirty="0" sz="2450" spc="-170" b="1">
                <a:solidFill>
                  <a:srgbClr val="0220B4"/>
                </a:solidFill>
                <a:latin typeface="Arial"/>
                <a:cs typeface="Arial"/>
              </a:rPr>
              <a:t>“Can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only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place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order </a:t>
            </a:r>
            <a:r>
              <a:rPr dirty="0" sz="2450" spc="20" b="1">
                <a:solidFill>
                  <a:srgbClr val="0220B4"/>
                </a:solidFill>
                <a:latin typeface="Arial"/>
                <a:cs typeface="Arial"/>
              </a:rPr>
              <a:t>if </a:t>
            </a:r>
            <a:r>
              <a:rPr dirty="0" sz="2450" spc="10" b="1">
                <a:solidFill>
                  <a:srgbClr val="0220B4"/>
                </a:solidFill>
                <a:latin typeface="Arial"/>
                <a:cs typeface="Arial"/>
              </a:rPr>
              <a:t>it </a:t>
            </a: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contains </a:t>
            </a:r>
            <a:r>
              <a:rPr dirty="0" sz="2450" b="1">
                <a:solidFill>
                  <a:srgbClr val="0220B4"/>
                </a:solidFill>
                <a:latin typeface="Arial"/>
                <a:cs typeface="Arial"/>
              </a:rPr>
              <a:t>at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least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one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line</a:t>
            </a:r>
            <a:r>
              <a:rPr dirty="0" sz="2450" spc="-16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item.”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88445" marR="5080" indent="425450">
              <a:lnSpc>
                <a:spcPct val="109500"/>
              </a:lnSpc>
              <a:spcBef>
                <a:spcPts val="100"/>
              </a:spcBef>
            </a:pPr>
            <a:r>
              <a:rPr dirty="0" spc="-80"/>
              <a:t>Protect </a:t>
            </a:r>
            <a:r>
              <a:rPr dirty="0" spc="-150"/>
              <a:t>business </a:t>
            </a:r>
            <a:r>
              <a:rPr dirty="0" spc="-110"/>
              <a:t>invariants  </a:t>
            </a:r>
            <a:r>
              <a:rPr dirty="0" spc="-125"/>
              <a:t>inside </a:t>
            </a:r>
            <a:r>
              <a:rPr dirty="0" spc="-140"/>
              <a:t>Aggregate</a:t>
            </a:r>
            <a:r>
              <a:rPr dirty="0" spc="-160"/>
              <a:t> </a:t>
            </a:r>
            <a:r>
              <a:rPr dirty="0" spc="-130"/>
              <a:t>boundaries.</a:t>
            </a:r>
          </a:p>
        </p:txBody>
      </p:sp>
      <p:sp>
        <p:nvSpPr>
          <p:cNvPr id="20" name="object 20"/>
          <p:cNvSpPr/>
          <p:nvPr/>
        </p:nvSpPr>
        <p:spPr>
          <a:xfrm>
            <a:off x="11157932" y="7879933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1609982" y="8206944"/>
            <a:ext cx="10890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59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950" spc="-4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4202" y="6563016"/>
            <a:ext cx="956944" cy="1156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0320">
              <a:lnSpc>
                <a:spcPct val="100299"/>
              </a:lnSpc>
              <a:spcBef>
                <a:spcPts val="95"/>
              </a:spcBef>
            </a:pPr>
            <a:r>
              <a:rPr dirty="0" sz="3700" spc="-1035">
                <a:latin typeface="Arial"/>
                <a:cs typeface="Arial"/>
              </a:rPr>
              <a:t>PLACE </a:t>
            </a:r>
            <a:r>
              <a:rPr dirty="0" sz="3700" spc="-1019">
                <a:latin typeface="Arial"/>
                <a:cs typeface="Arial"/>
              </a:rPr>
              <a:t> </a:t>
            </a:r>
            <a:r>
              <a:rPr dirty="0" sz="3700" spc="-1210">
                <a:latin typeface="Arial"/>
                <a:cs typeface="Arial"/>
              </a:rPr>
              <a:t>ORDER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80398" y="5000440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11" y="4323292"/>
                </a:lnTo>
                <a:lnTo>
                  <a:pt x="5908030" y="4322364"/>
                </a:lnTo>
                <a:lnTo>
                  <a:pt x="5962565" y="4321093"/>
                </a:lnTo>
                <a:lnTo>
                  <a:pt x="6012965" y="4318997"/>
                </a:lnTo>
                <a:lnTo>
                  <a:pt x="6059881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3" y="4258339"/>
                </a:lnTo>
                <a:lnTo>
                  <a:pt x="6355426" y="4235307"/>
                </a:lnTo>
                <a:lnTo>
                  <a:pt x="6397137" y="4208662"/>
                </a:lnTo>
                <a:lnTo>
                  <a:pt x="6436236" y="4178602"/>
                </a:lnTo>
                <a:lnTo>
                  <a:pt x="6472522" y="4145329"/>
                </a:lnTo>
                <a:lnTo>
                  <a:pt x="6505795" y="4109043"/>
                </a:lnTo>
                <a:lnTo>
                  <a:pt x="6535855" y="4069944"/>
                </a:lnTo>
                <a:lnTo>
                  <a:pt x="6562500" y="4028232"/>
                </a:lnTo>
                <a:lnTo>
                  <a:pt x="6585532" y="3984109"/>
                </a:lnTo>
                <a:lnTo>
                  <a:pt x="6604748" y="3937775"/>
                </a:lnTo>
                <a:lnTo>
                  <a:pt x="6616123" y="3898522"/>
                </a:lnTo>
                <a:lnTo>
                  <a:pt x="6625439" y="3859037"/>
                </a:lnTo>
                <a:lnTo>
                  <a:pt x="6632903" y="3818670"/>
                </a:lnTo>
                <a:lnTo>
                  <a:pt x="6638719" y="3776771"/>
                </a:lnTo>
                <a:lnTo>
                  <a:pt x="6643089" y="3732688"/>
                </a:lnTo>
                <a:lnTo>
                  <a:pt x="6646190" y="3686446"/>
                </a:lnTo>
                <a:lnTo>
                  <a:pt x="6648286" y="3636443"/>
                </a:lnTo>
                <a:lnTo>
                  <a:pt x="6649557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7" y="742455"/>
                </a:lnTo>
                <a:lnTo>
                  <a:pt x="6648286" y="687920"/>
                </a:lnTo>
                <a:lnTo>
                  <a:pt x="6646190" y="637520"/>
                </a:lnTo>
                <a:lnTo>
                  <a:pt x="6643024" y="590213"/>
                </a:lnTo>
                <a:lnTo>
                  <a:pt x="6638671" y="546321"/>
                </a:lnTo>
                <a:lnTo>
                  <a:pt x="6632876" y="504537"/>
                </a:lnTo>
                <a:lnTo>
                  <a:pt x="6625429" y="464230"/>
                </a:lnTo>
                <a:lnTo>
                  <a:pt x="6616122" y="424767"/>
                </a:lnTo>
                <a:lnTo>
                  <a:pt x="6604748" y="385517"/>
                </a:lnTo>
                <a:lnTo>
                  <a:pt x="6585532" y="339182"/>
                </a:lnTo>
                <a:lnTo>
                  <a:pt x="6562500" y="295059"/>
                </a:lnTo>
                <a:lnTo>
                  <a:pt x="6535855" y="253348"/>
                </a:lnTo>
                <a:lnTo>
                  <a:pt x="6505795" y="214249"/>
                </a:lnTo>
                <a:lnTo>
                  <a:pt x="6472522" y="177963"/>
                </a:lnTo>
                <a:lnTo>
                  <a:pt x="6436236" y="144690"/>
                </a:lnTo>
                <a:lnTo>
                  <a:pt x="6397137" y="114630"/>
                </a:lnTo>
                <a:lnTo>
                  <a:pt x="6355426" y="87984"/>
                </a:lnTo>
                <a:lnTo>
                  <a:pt x="6311303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42509" y="6657254"/>
            <a:ext cx="15360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690">
                <a:latin typeface="Arial"/>
                <a:cs typeface="Arial"/>
              </a:rPr>
              <a:t>Order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3547" y="10426772"/>
            <a:ext cx="112534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Business </a:t>
            </a: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Invariant: </a:t>
            </a:r>
            <a:r>
              <a:rPr dirty="0" sz="2450" spc="-170" b="1">
                <a:solidFill>
                  <a:srgbClr val="0220B4"/>
                </a:solidFill>
                <a:latin typeface="Arial"/>
                <a:cs typeface="Arial"/>
              </a:rPr>
              <a:t>“Can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only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place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order </a:t>
            </a:r>
            <a:r>
              <a:rPr dirty="0" sz="2450" spc="20" b="1">
                <a:solidFill>
                  <a:srgbClr val="0220B4"/>
                </a:solidFill>
                <a:latin typeface="Arial"/>
                <a:cs typeface="Arial"/>
              </a:rPr>
              <a:t>if </a:t>
            </a:r>
            <a:r>
              <a:rPr dirty="0" sz="2450" spc="10" b="1">
                <a:solidFill>
                  <a:srgbClr val="0220B4"/>
                </a:solidFill>
                <a:latin typeface="Arial"/>
                <a:cs typeface="Arial"/>
              </a:rPr>
              <a:t>it </a:t>
            </a: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contains </a:t>
            </a:r>
            <a:r>
              <a:rPr dirty="0" sz="2450" b="1">
                <a:solidFill>
                  <a:srgbClr val="0220B4"/>
                </a:solidFill>
                <a:latin typeface="Arial"/>
                <a:cs typeface="Arial"/>
              </a:rPr>
              <a:t>at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least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one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line</a:t>
            </a:r>
            <a:r>
              <a:rPr dirty="0" sz="2450" spc="-16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item.”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88445" marR="5080" indent="425450">
              <a:lnSpc>
                <a:spcPct val="109500"/>
              </a:lnSpc>
              <a:spcBef>
                <a:spcPts val="100"/>
              </a:spcBef>
            </a:pPr>
            <a:r>
              <a:rPr dirty="0" spc="-80"/>
              <a:t>Protect </a:t>
            </a:r>
            <a:r>
              <a:rPr dirty="0" spc="-150"/>
              <a:t>business </a:t>
            </a:r>
            <a:r>
              <a:rPr dirty="0" spc="-110"/>
              <a:t>invariants  </a:t>
            </a:r>
            <a:r>
              <a:rPr dirty="0" spc="-125"/>
              <a:t>inside </a:t>
            </a:r>
            <a:r>
              <a:rPr dirty="0" spc="-140"/>
              <a:t>Aggregate</a:t>
            </a:r>
            <a:r>
              <a:rPr dirty="0" spc="-160"/>
              <a:t> </a:t>
            </a:r>
            <a:r>
              <a:rPr dirty="0" spc="-130"/>
              <a:t>boundaries.</a:t>
            </a:r>
          </a:p>
        </p:txBody>
      </p:sp>
      <p:sp>
        <p:nvSpPr>
          <p:cNvPr id="20" name="object 20"/>
          <p:cNvSpPr/>
          <p:nvPr/>
        </p:nvSpPr>
        <p:spPr>
          <a:xfrm>
            <a:off x="11157932" y="7879933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1609982" y="8206944"/>
            <a:ext cx="10890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59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950" spc="-4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4202" y="6563016"/>
            <a:ext cx="956944" cy="1156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0320">
              <a:lnSpc>
                <a:spcPct val="100299"/>
              </a:lnSpc>
              <a:spcBef>
                <a:spcPts val="95"/>
              </a:spcBef>
            </a:pPr>
            <a:r>
              <a:rPr dirty="0" sz="3700" spc="-1035">
                <a:latin typeface="Arial"/>
                <a:cs typeface="Arial"/>
              </a:rPr>
              <a:t>PLACE </a:t>
            </a:r>
            <a:r>
              <a:rPr dirty="0" sz="3700" spc="-1019">
                <a:latin typeface="Arial"/>
                <a:cs typeface="Arial"/>
              </a:rPr>
              <a:t> </a:t>
            </a:r>
            <a:r>
              <a:rPr dirty="0" sz="3700" spc="-1210">
                <a:latin typeface="Arial"/>
                <a:cs typeface="Arial"/>
              </a:rPr>
              <a:t>ORDER</a:t>
            </a:r>
            <a:endParaRPr sz="37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92347" y="6749979"/>
            <a:ext cx="1073150" cy="1019810"/>
          </a:xfrm>
          <a:custGeom>
            <a:avLst/>
            <a:gdLst/>
            <a:ahLst/>
            <a:cxnLst/>
            <a:rect l="l" t="t" r="r" b="b"/>
            <a:pathLst>
              <a:path w="1073150" h="1019809">
                <a:moveTo>
                  <a:pt x="388138" y="976439"/>
                </a:moveTo>
                <a:lnTo>
                  <a:pt x="271264" y="976439"/>
                </a:lnTo>
                <a:lnTo>
                  <a:pt x="282824" y="977970"/>
                </a:lnTo>
                <a:lnTo>
                  <a:pt x="305965" y="999070"/>
                </a:lnTo>
                <a:lnTo>
                  <a:pt x="322847" y="1013629"/>
                </a:lnTo>
                <a:lnTo>
                  <a:pt x="337106" y="1019400"/>
                </a:lnTo>
                <a:lnTo>
                  <a:pt x="352375" y="1014136"/>
                </a:lnTo>
                <a:lnTo>
                  <a:pt x="372290" y="995590"/>
                </a:lnTo>
                <a:lnTo>
                  <a:pt x="388138" y="976439"/>
                </a:lnTo>
                <a:close/>
              </a:path>
              <a:path w="1073150" h="1019809">
                <a:moveTo>
                  <a:pt x="118624" y="493308"/>
                </a:moveTo>
                <a:lnTo>
                  <a:pt x="111329" y="493378"/>
                </a:lnTo>
                <a:lnTo>
                  <a:pt x="94962" y="497234"/>
                </a:lnTo>
                <a:lnTo>
                  <a:pt x="85446" y="499166"/>
                </a:lnTo>
                <a:lnTo>
                  <a:pt x="75399" y="502071"/>
                </a:lnTo>
                <a:lnTo>
                  <a:pt x="65198" y="507042"/>
                </a:lnTo>
                <a:lnTo>
                  <a:pt x="63442" y="511738"/>
                </a:lnTo>
                <a:lnTo>
                  <a:pt x="64247" y="517331"/>
                </a:lnTo>
                <a:lnTo>
                  <a:pt x="66093" y="523491"/>
                </a:lnTo>
                <a:lnTo>
                  <a:pt x="67459" y="529889"/>
                </a:lnTo>
                <a:lnTo>
                  <a:pt x="61758" y="535991"/>
                </a:lnTo>
                <a:lnTo>
                  <a:pt x="46702" y="540103"/>
                </a:lnTo>
                <a:lnTo>
                  <a:pt x="27698" y="544758"/>
                </a:lnTo>
                <a:lnTo>
                  <a:pt x="10152" y="552485"/>
                </a:lnTo>
                <a:lnTo>
                  <a:pt x="5555" y="555585"/>
                </a:lnTo>
                <a:lnTo>
                  <a:pt x="14330" y="568171"/>
                </a:lnTo>
                <a:lnTo>
                  <a:pt x="11377" y="571417"/>
                </a:lnTo>
                <a:lnTo>
                  <a:pt x="5466" y="576845"/>
                </a:lnTo>
                <a:lnTo>
                  <a:pt x="1450" y="580234"/>
                </a:lnTo>
                <a:lnTo>
                  <a:pt x="0" y="584034"/>
                </a:lnTo>
                <a:lnTo>
                  <a:pt x="21443" y="635109"/>
                </a:lnTo>
                <a:lnTo>
                  <a:pt x="43113" y="678138"/>
                </a:lnTo>
                <a:lnTo>
                  <a:pt x="66206" y="720371"/>
                </a:lnTo>
                <a:lnTo>
                  <a:pt x="114291" y="804820"/>
                </a:lnTo>
                <a:lnTo>
                  <a:pt x="138100" y="848218"/>
                </a:lnTo>
                <a:lnTo>
                  <a:pt x="160964" y="893187"/>
                </a:lnTo>
                <a:lnTo>
                  <a:pt x="196953" y="957277"/>
                </a:lnTo>
                <a:lnTo>
                  <a:pt x="223898" y="986440"/>
                </a:lnTo>
                <a:lnTo>
                  <a:pt x="243879" y="991882"/>
                </a:lnTo>
                <a:lnTo>
                  <a:pt x="258975" y="984812"/>
                </a:lnTo>
                <a:lnTo>
                  <a:pt x="271264" y="976439"/>
                </a:lnTo>
                <a:lnTo>
                  <a:pt x="388138" y="976439"/>
                </a:lnTo>
                <a:lnTo>
                  <a:pt x="400486" y="961516"/>
                </a:lnTo>
                <a:lnTo>
                  <a:pt x="496263" y="837796"/>
                </a:lnTo>
                <a:lnTo>
                  <a:pt x="512209" y="816002"/>
                </a:lnTo>
                <a:lnTo>
                  <a:pt x="533828" y="787381"/>
                </a:lnTo>
                <a:lnTo>
                  <a:pt x="560380" y="752857"/>
                </a:lnTo>
                <a:lnTo>
                  <a:pt x="587616" y="717862"/>
                </a:lnTo>
                <a:lnTo>
                  <a:pt x="304625" y="717862"/>
                </a:lnTo>
                <a:lnTo>
                  <a:pt x="260437" y="661865"/>
                </a:lnTo>
                <a:lnTo>
                  <a:pt x="210692" y="593788"/>
                </a:lnTo>
                <a:lnTo>
                  <a:pt x="182953" y="557983"/>
                </a:lnTo>
                <a:lnTo>
                  <a:pt x="170584" y="543356"/>
                </a:lnTo>
                <a:lnTo>
                  <a:pt x="157701" y="529116"/>
                </a:lnTo>
                <a:lnTo>
                  <a:pt x="144644" y="515003"/>
                </a:lnTo>
                <a:lnTo>
                  <a:pt x="131751" y="500759"/>
                </a:lnTo>
                <a:lnTo>
                  <a:pt x="125438" y="495568"/>
                </a:lnTo>
                <a:lnTo>
                  <a:pt x="118624" y="493308"/>
                </a:lnTo>
                <a:close/>
              </a:path>
              <a:path w="1073150" h="1019809">
                <a:moveTo>
                  <a:pt x="967453" y="0"/>
                </a:moveTo>
                <a:lnTo>
                  <a:pt x="922967" y="34033"/>
                </a:lnTo>
                <a:lnTo>
                  <a:pt x="895090" y="61266"/>
                </a:lnTo>
                <a:lnTo>
                  <a:pt x="862064" y="94854"/>
                </a:lnTo>
                <a:lnTo>
                  <a:pt x="824714" y="133845"/>
                </a:lnTo>
                <a:lnTo>
                  <a:pt x="783866" y="177284"/>
                </a:lnTo>
                <a:lnTo>
                  <a:pt x="740345" y="224219"/>
                </a:lnTo>
                <a:lnTo>
                  <a:pt x="694977" y="273697"/>
                </a:lnTo>
                <a:lnTo>
                  <a:pt x="602001" y="376466"/>
                </a:lnTo>
                <a:lnTo>
                  <a:pt x="497952" y="493378"/>
                </a:lnTo>
                <a:lnTo>
                  <a:pt x="430199" y="570569"/>
                </a:lnTo>
                <a:lnTo>
                  <a:pt x="395011" y="611152"/>
                </a:lnTo>
                <a:lnTo>
                  <a:pt x="364579" y="646651"/>
                </a:lnTo>
                <a:lnTo>
                  <a:pt x="339728" y="676114"/>
                </a:lnTo>
                <a:lnTo>
                  <a:pt x="321284" y="698586"/>
                </a:lnTo>
                <a:lnTo>
                  <a:pt x="317459" y="703192"/>
                </a:lnTo>
                <a:lnTo>
                  <a:pt x="313441" y="707835"/>
                </a:lnTo>
                <a:lnTo>
                  <a:pt x="304625" y="717862"/>
                </a:lnTo>
                <a:lnTo>
                  <a:pt x="587616" y="717862"/>
                </a:lnTo>
                <a:lnTo>
                  <a:pt x="662245" y="623087"/>
                </a:lnTo>
                <a:lnTo>
                  <a:pt x="765898" y="493308"/>
                </a:lnTo>
                <a:lnTo>
                  <a:pt x="861670" y="374850"/>
                </a:lnTo>
                <a:lnTo>
                  <a:pt x="934562" y="285902"/>
                </a:lnTo>
                <a:lnTo>
                  <a:pt x="966576" y="247335"/>
                </a:lnTo>
                <a:lnTo>
                  <a:pt x="994650" y="213938"/>
                </a:lnTo>
                <a:lnTo>
                  <a:pt x="1036016" y="166340"/>
                </a:lnTo>
                <a:lnTo>
                  <a:pt x="1043703" y="157740"/>
                </a:lnTo>
                <a:lnTo>
                  <a:pt x="1050983" y="148901"/>
                </a:lnTo>
                <a:lnTo>
                  <a:pt x="1057625" y="139535"/>
                </a:lnTo>
                <a:lnTo>
                  <a:pt x="1063398" y="129357"/>
                </a:lnTo>
                <a:lnTo>
                  <a:pt x="1070949" y="113409"/>
                </a:lnTo>
                <a:lnTo>
                  <a:pt x="1073026" y="103190"/>
                </a:lnTo>
                <a:lnTo>
                  <a:pt x="1068937" y="93929"/>
                </a:lnTo>
                <a:lnTo>
                  <a:pt x="1032781" y="71526"/>
                </a:lnTo>
                <a:lnTo>
                  <a:pt x="1019621" y="69999"/>
                </a:lnTo>
                <a:lnTo>
                  <a:pt x="1010441" y="64339"/>
                </a:lnTo>
                <a:lnTo>
                  <a:pt x="1005431" y="55054"/>
                </a:lnTo>
                <a:lnTo>
                  <a:pt x="1004782" y="42647"/>
                </a:lnTo>
                <a:lnTo>
                  <a:pt x="1005253" y="38585"/>
                </a:lnTo>
                <a:lnTo>
                  <a:pt x="1004216" y="33297"/>
                </a:lnTo>
                <a:lnTo>
                  <a:pt x="1001651" y="30271"/>
                </a:lnTo>
                <a:lnTo>
                  <a:pt x="994828" y="23309"/>
                </a:lnTo>
                <a:lnTo>
                  <a:pt x="985137" y="14538"/>
                </a:lnTo>
                <a:lnTo>
                  <a:pt x="975154" y="6066"/>
                </a:lnTo>
                <a:lnTo>
                  <a:pt x="967453" y="0"/>
                </a:lnTo>
                <a:close/>
              </a:path>
            </a:pathLst>
          </a:custGeom>
          <a:solidFill>
            <a:srgbClr val="668C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49928" y="7162085"/>
            <a:ext cx="1710689" cy="0"/>
          </a:xfrm>
          <a:custGeom>
            <a:avLst/>
            <a:gdLst/>
            <a:ahLst/>
            <a:cxnLst/>
            <a:rect l="l" t="t" r="r" b="b"/>
            <a:pathLst>
              <a:path w="1710690" h="0">
                <a:moveTo>
                  <a:pt x="0" y="0"/>
                </a:moveTo>
                <a:lnTo>
                  <a:pt x="1679132" y="0"/>
                </a:lnTo>
                <a:lnTo>
                  <a:pt x="1710544" y="0"/>
                </a:lnTo>
              </a:path>
            </a:pathLst>
          </a:custGeom>
          <a:ln w="62825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29059" y="703643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9000" y="458489"/>
            <a:ext cx="804989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725" b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dirty="0" sz="9200" spc="-405" b="0">
                <a:solidFill>
                  <a:srgbClr val="000000"/>
                </a:solidFill>
                <a:latin typeface="Arial"/>
                <a:cs typeface="Arial"/>
              </a:rPr>
              <a:t>central</a:t>
            </a:r>
            <a:r>
              <a:rPr dirty="0" sz="9200" spc="-15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050" b="0">
                <a:solidFill>
                  <a:srgbClr val="000000"/>
                </a:solidFill>
                <a:latin typeface="Arial"/>
                <a:cs typeface="Arial"/>
              </a:rPr>
              <a:t>concept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26825" y="3492632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21" y="4323292"/>
                </a:lnTo>
                <a:lnTo>
                  <a:pt x="5908034" y="4322364"/>
                </a:lnTo>
                <a:lnTo>
                  <a:pt x="5962567" y="4321093"/>
                </a:lnTo>
                <a:lnTo>
                  <a:pt x="6012967" y="4318997"/>
                </a:lnTo>
                <a:lnTo>
                  <a:pt x="6059882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5" y="4258339"/>
                </a:lnTo>
                <a:lnTo>
                  <a:pt x="6355431" y="4235307"/>
                </a:lnTo>
                <a:lnTo>
                  <a:pt x="6397144" y="4208662"/>
                </a:lnTo>
                <a:lnTo>
                  <a:pt x="6436244" y="4178602"/>
                </a:lnTo>
                <a:lnTo>
                  <a:pt x="6472531" y="4145329"/>
                </a:lnTo>
                <a:lnTo>
                  <a:pt x="6505805" y="4109043"/>
                </a:lnTo>
                <a:lnTo>
                  <a:pt x="6535865" y="4069944"/>
                </a:lnTo>
                <a:lnTo>
                  <a:pt x="6562511" y="4028232"/>
                </a:lnTo>
                <a:lnTo>
                  <a:pt x="6585542" y="3984109"/>
                </a:lnTo>
                <a:lnTo>
                  <a:pt x="6604759" y="3937775"/>
                </a:lnTo>
                <a:lnTo>
                  <a:pt x="6616131" y="3898522"/>
                </a:lnTo>
                <a:lnTo>
                  <a:pt x="6625445" y="3859037"/>
                </a:lnTo>
                <a:lnTo>
                  <a:pt x="6632907" y="3818670"/>
                </a:lnTo>
                <a:lnTo>
                  <a:pt x="6638721" y="3776771"/>
                </a:lnTo>
                <a:lnTo>
                  <a:pt x="6643091" y="3732688"/>
                </a:lnTo>
                <a:lnTo>
                  <a:pt x="6646191" y="3686446"/>
                </a:lnTo>
                <a:lnTo>
                  <a:pt x="6648286" y="3636443"/>
                </a:lnTo>
                <a:lnTo>
                  <a:pt x="6649558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8" y="742455"/>
                </a:lnTo>
                <a:lnTo>
                  <a:pt x="6648286" y="687920"/>
                </a:lnTo>
                <a:lnTo>
                  <a:pt x="6646191" y="637520"/>
                </a:lnTo>
                <a:lnTo>
                  <a:pt x="6643026" y="590213"/>
                </a:lnTo>
                <a:lnTo>
                  <a:pt x="6638674" y="546321"/>
                </a:lnTo>
                <a:lnTo>
                  <a:pt x="6632880" y="504537"/>
                </a:lnTo>
                <a:lnTo>
                  <a:pt x="6625435" y="464230"/>
                </a:lnTo>
                <a:lnTo>
                  <a:pt x="6616129" y="424767"/>
                </a:lnTo>
                <a:lnTo>
                  <a:pt x="6604759" y="385517"/>
                </a:lnTo>
                <a:lnTo>
                  <a:pt x="6585542" y="339182"/>
                </a:lnTo>
                <a:lnTo>
                  <a:pt x="6562511" y="295059"/>
                </a:lnTo>
                <a:lnTo>
                  <a:pt x="6535865" y="253348"/>
                </a:lnTo>
                <a:lnTo>
                  <a:pt x="6505805" y="214249"/>
                </a:lnTo>
                <a:lnTo>
                  <a:pt x="6472531" y="177963"/>
                </a:lnTo>
                <a:lnTo>
                  <a:pt x="6436244" y="144690"/>
                </a:lnTo>
                <a:lnTo>
                  <a:pt x="6397144" y="114630"/>
                </a:lnTo>
                <a:lnTo>
                  <a:pt x="6355431" y="87984"/>
                </a:lnTo>
                <a:lnTo>
                  <a:pt x="6311305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30489" y="5149446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8155" y="3044799"/>
            <a:ext cx="333629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82575">
              <a:lnSpc>
                <a:spcPct val="109400"/>
              </a:lnSpc>
              <a:spcBef>
                <a:spcPts val="95"/>
              </a:spcBef>
            </a:pP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cluster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of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objects  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treated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as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single</a:t>
            </a: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unit.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55295" y="3044799"/>
            <a:ext cx="275844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7185" marR="5080" indent="-325120">
              <a:lnSpc>
                <a:spcPct val="109400"/>
              </a:lnSpc>
              <a:spcBef>
                <a:spcPts val="95"/>
              </a:spcBef>
            </a:pP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Often 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modeled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as</a:t>
            </a:r>
            <a:r>
              <a:rPr dirty="0" sz="2450" spc="-14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 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state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machine.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93313" y="6227842"/>
            <a:ext cx="3287395" cy="1250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9400"/>
              </a:lnSpc>
              <a:spcBef>
                <a:spcPts val="95"/>
              </a:spcBef>
            </a:pP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The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atomic </a:t>
            </a:r>
            <a:r>
              <a:rPr dirty="0" sz="2450" spc="-50" b="1">
                <a:solidFill>
                  <a:srgbClr val="0220B4"/>
                </a:solidFill>
                <a:latin typeface="Arial"/>
                <a:cs typeface="Arial"/>
              </a:rPr>
              <a:t>unit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for</a:t>
            </a:r>
            <a:r>
              <a:rPr dirty="0" sz="2450" spc="-16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any 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transactional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behavior.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9731" y="6437365"/>
            <a:ext cx="368427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28065" marR="5080" indent="-1016000">
              <a:lnSpc>
                <a:spcPct val="109400"/>
              </a:lnSpc>
              <a:spcBef>
                <a:spcPts val="95"/>
              </a:spcBef>
            </a:pP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Only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accessed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through </a:t>
            </a:r>
            <a:r>
              <a:rPr dirty="0" sz="2450" spc="-25" b="1">
                <a:solidFill>
                  <a:srgbClr val="0220B4"/>
                </a:solidFill>
                <a:latin typeface="Arial"/>
                <a:cs typeface="Arial"/>
              </a:rPr>
              <a:t>its 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Root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 Entity.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49358" y="9348375"/>
            <a:ext cx="3999229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975" marR="5080" indent="-41910">
              <a:lnSpc>
                <a:spcPct val="109400"/>
              </a:lnSpc>
              <a:spcBef>
                <a:spcPts val="95"/>
              </a:spcBef>
            </a:pP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Responsible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for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maintaining  </a:t>
            </a:r>
            <a:r>
              <a:rPr dirty="0" sz="2450" spc="-5" b="1">
                <a:solidFill>
                  <a:srgbClr val="0220B4"/>
                </a:solidFill>
                <a:latin typeface="Arial"/>
                <a:cs typeface="Arial"/>
              </a:rPr>
              <a:t>any/all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business</a:t>
            </a:r>
            <a:r>
              <a:rPr dirty="0" sz="2450" spc="-1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invariants.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23152" y="642912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5"/>
                </a:lnTo>
                <a:lnTo>
                  <a:pt x="1636430" y="71852"/>
                </a:lnTo>
                <a:lnTo>
                  <a:pt x="1597697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578691" y="6667724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72662" y="394288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8"/>
                </a:lnTo>
                <a:lnTo>
                  <a:pt x="199627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13"/>
                </a:lnTo>
                <a:lnTo>
                  <a:pt x="247569" y="1003796"/>
                </a:lnTo>
                <a:lnTo>
                  <a:pt x="304869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725162" y="4186125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23152" y="394288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8"/>
                </a:lnTo>
                <a:lnTo>
                  <a:pt x="199627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13"/>
                </a:lnTo>
                <a:lnTo>
                  <a:pt x="247569" y="1003796"/>
                </a:lnTo>
                <a:lnTo>
                  <a:pt x="304869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7" y="965375"/>
                </a:lnTo>
                <a:lnTo>
                  <a:pt x="1636430" y="934247"/>
                </a:lnTo>
                <a:lnTo>
                  <a:pt x="1667559" y="895515"/>
                </a:lnTo>
                <a:lnTo>
                  <a:pt x="1689822" y="850445"/>
                </a:lnTo>
                <a:lnTo>
                  <a:pt x="1700498" y="806473"/>
                </a:lnTo>
                <a:lnTo>
                  <a:pt x="1705975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5" y="247779"/>
                </a:lnTo>
                <a:lnTo>
                  <a:pt x="1700488" y="199601"/>
                </a:lnTo>
                <a:lnTo>
                  <a:pt x="1689822" y="155660"/>
                </a:lnTo>
                <a:lnTo>
                  <a:pt x="1667559" y="110589"/>
                </a:lnTo>
                <a:lnTo>
                  <a:pt x="1636430" y="71857"/>
                </a:lnTo>
                <a:lnTo>
                  <a:pt x="1597697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578691" y="4186125"/>
            <a:ext cx="7994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72662" y="642912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6" y="288"/>
                </a:lnTo>
                <a:lnTo>
                  <a:pt x="247779" y="2307"/>
                </a:lnTo>
                <a:lnTo>
                  <a:pt x="199627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1" y="998307"/>
                </a:lnTo>
                <a:lnTo>
                  <a:pt x="247569" y="1003787"/>
                </a:lnTo>
                <a:lnTo>
                  <a:pt x="304869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1756575" y="6500190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97906" y="3942881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8" y="288"/>
                </a:lnTo>
                <a:lnTo>
                  <a:pt x="247783" y="2308"/>
                </a:lnTo>
                <a:lnTo>
                  <a:pt x="199631" y="7792"/>
                </a:lnTo>
                <a:lnTo>
                  <a:pt x="155660" y="18470"/>
                </a:lnTo>
                <a:lnTo>
                  <a:pt x="110589" y="40729"/>
                </a:lnTo>
                <a:lnTo>
                  <a:pt x="71857" y="71857"/>
                </a:lnTo>
                <a:lnTo>
                  <a:pt x="40729" y="110589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5" y="998313"/>
                </a:lnTo>
                <a:lnTo>
                  <a:pt x="247573" y="1003796"/>
                </a:lnTo>
                <a:lnTo>
                  <a:pt x="304871" y="1005816"/>
                </a:lnTo>
                <a:lnTo>
                  <a:pt x="376805" y="1006105"/>
                </a:lnTo>
                <a:lnTo>
                  <a:pt x="1329802" y="1006105"/>
                </a:lnTo>
                <a:lnTo>
                  <a:pt x="1402706" y="1005816"/>
                </a:lnTo>
                <a:lnTo>
                  <a:pt x="1460503" y="1003796"/>
                </a:lnTo>
                <a:lnTo>
                  <a:pt x="1508655" y="998313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9"/>
                </a:lnTo>
                <a:lnTo>
                  <a:pt x="1636425" y="71857"/>
                </a:lnTo>
                <a:lnTo>
                  <a:pt x="1597693" y="40729"/>
                </a:lnTo>
                <a:lnTo>
                  <a:pt x="1552622" y="18470"/>
                </a:lnTo>
                <a:lnTo>
                  <a:pt x="1508681" y="7792"/>
                </a:lnTo>
                <a:lnTo>
                  <a:pt x="1460713" y="2308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683339" y="4008120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97906" y="6429123"/>
            <a:ext cx="1708785" cy="1006475"/>
          </a:xfrm>
          <a:custGeom>
            <a:avLst/>
            <a:gdLst/>
            <a:ahLst/>
            <a:cxnLst/>
            <a:rect l="l" t="t" r="r" b="b"/>
            <a:pathLst>
              <a:path w="1708784" h="1006475">
                <a:moveTo>
                  <a:pt x="1331477" y="0"/>
                </a:moveTo>
                <a:lnTo>
                  <a:pt x="378480" y="0"/>
                </a:lnTo>
                <a:lnTo>
                  <a:pt x="305578" y="288"/>
                </a:lnTo>
                <a:lnTo>
                  <a:pt x="247783" y="2307"/>
                </a:lnTo>
                <a:lnTo>
                  <a:pt x="199631" y="7787"/>
                </a:lnTo>
                <a:lnTo>
                  <a:pt x="155660" y="18460"/>
                </a:lnTo>
                <a:lnTo>
                  <a:pt x="110589" y="40723"/>
                </a:lnTo>
                <a:lnTo>
                  <a:pt x="71857" y="71852"/>
                </a:lnTo>
                <a:lnTo>
                  <a:pt x="40729" y="110585"/>
                </a:lnTo>
                <a:lnTo>
                  <a:pt x="18470" y="155660"/>
                </a:lnTo>
                <a:lnTo>
                  <a:pt x="7789" y="199627"/>
                </a:lnTo>
                <a:lnTo>
                  <a:pt x="2308" y="247569"/>
                </a:lnTo>
                <a:lnTo>
                  <a:pt x="288" y="304869"/>
                </a:lnTo>
                <a:lnTo>
                  <a:pt x="0" y="376805"/>
                </a:lnTo>
                <a:lnTo>
                  <a:pt x="6" y="629300"/>
                </a:lnTo>
                <a:lnTo>
                  <a:pt x="288" y="700527"/>
                </a:lnTo>
                <a:lnTo>
                  <a:pt x="2308" y="758322"/>
                </a:lnTo>
                <a:lnTo>
                  <a:pt x="7798" y="806499"/>
                </a:lnTo>
                <a:lnTo>
                  <a:pt x="18470" y="850445"/>
                </a:lnTo>
                <a:lnTo>
                  <a:pt x="40729" y="895515"/>
                </a:lnTo>
                <a:lnTo>
                  <a:pt x="71857" y="934247"/>
                </a:lnTo>
                <a:lnTo>
                  <a:pt x="110589" y="965375"/>
                </a:lnTo>
                <a:lnTo>
                  <a:pt x="155660" y="987634"/>
                </a:lnTo>
                <a:lnTo>
                  <a:pt x="199605" y="998307"/>
                </a:lnTo>
                <a:lnTo>
                  <a:pt x="247573" y="1003787"/>
                </a:lnTo>
                <a:lnTo>
                  <a:pt x="304871" y="1005806"/>
                </a:lnTo>
                <a:lnTo>
                  <a:pt x="376805" y="1006095"/>
                </a:lnTo>
                <a:lnTo>
                  <a:pt x="1329802" y="1006095"/>
                </a:lnTo>
                <a:lnTo>
                  <a:pt x="1402706" y="1005806"/>
                </a:lnTo>
                <a:lnTo>
                  <a:pt x="1460503" y="1003787"/>
                </a:lnTo>
                <a:lnTo>
                  <a:pt x="1508655" y="998307"/>
                </a:lnTo>
                <a:lnTo>
                  <a:pt x="1552622" y="987634"/>
                </a:lnTo>
                <a:lnTo>
                  <a:pt x="1597693" y="965375"/>
                </a:lnTo>
                <a:lnTo>
                  <a:pt x="1636425" y="934247"/>
                </a:lnTo>
                <a:lnTo>
                  <a:pt x="1667553" y="895515"/>
                </a:lnTo>
                <a:lnTo>
                  <a:pt x="1689812" y="850445"/>
                </a:lnTo>
                <a:lnTo>
                  <a:pt x="1700493" y="806473"/>
                </a:lnTo>
                <a:lnTo>
                  <a:pt x="1705974" y="758531"/>
                </a:lnTo>
                <a:lnTo>
                  <a:pt x="1707994" y="701234"/>
                </a:lnTo>
                <a:lnTo>
                  <a:pt x="1708283" y="629300"/>
                </a:lnTo>
                <a:lnTo>
                  <a:pt x="1708276" y="376805"/>
                </a:lnTo>
                <a:lnTo>
                  <a:pt x="1707994" y="305576"/>
                </a:lnTo>
                <a:lnTo>
                  <a:pt x="1705974" y="247779"/>
                </a:lnTo>
                <a:lnTo>
                  <a:pt x="1700484" y="199601"/>
                </a:lnTo>
                <a:lnTo>
                  <a:pt x="1689812" y="155660"/>
                </a:lnTo>
                <a:lnTo>
                  <a:pt x="1667553" y="110585"/>
                </a:lnTo>
                <a:lnTo>
                  <a:pt x="1636425" y="71852"/>
                </a:lnTo>
                <a:lnTo>
                  <a:pt x="1597693" y="40723"/>
                </a:lnTo>
                <a:lnTo>
                  <a:pt x="1552622" y="18460"/>
                </a:lnTo>
                <a:lnTo>
                  <a:pt x="1508681" y="7787"/>
                </a:lnTo>
                <a:lnTo>
                  <a:pt x="1460713" y="2307"/>
                </a:lnTo>
                <a:lnTo>
                  <a:pt x="1403413" y="288"/>
                </a:lnTo>
                <a:lnTo>
                  <a:pt x="1331477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683339" y="6500190"/>
            <a:ext cx="741680" cy="825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41275">
              <a:lnSpc>
                <a:spcPct val="100400"/>
              </a:lnSpc>
              <a:spcBef>
                <a:spcPts val="125"/>
              </a:spcBef>
            </a:pPr>
            <a:r>
              <a:rPr dirty="0" sz="2600" spc="-33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2600" spc="-22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12272" y="1352079"/>
            <a:ext cx="579564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small</a:t>
            </a:r>
            <a:r>
              <a:rPr dirty="0" sz="3950" spc="-13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Aggregates.</a:t>
            </a:r>
            <a:endParaRPr sz="3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26154" y="10824666"/>
            <a:ext cx="63398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Arial"/>
                <a:cs typeface="Arial"/>
              </a:rPr>
              <a:t>Example </a:t>
            </a:r>
            <a:r>
              <a:rPr dirty="0" sz="1650" spc="-50" b="1">
                <a:latin typeface="Arial"/>
                <a:cs typeface="Arial"/>
              </a:rPr>
              <a:t>credit: </a:t>
            </a:r>
            <a:r>
              <a:rPr dirty="0" sz="1650" spc="-80" b="1">
                <a:latin typeface="Arial"/>
                <a:cs typeface="Arial"/>
              </a:rPr>
              <a:t>Vaughn </a:t>
            </a:r>
            <a:r>
              <a:rPr dirty="0" sz="1650" spc="-75" b="1">
                <a:latin typeface="Arial"/>
                <a:cs typeface="Arial"/>
              </a:rPr>
              <a:t>Vernon, </a:t>
            </a:r>
            <a:r>
              <a:rPr dirty="0" sz="1650" b="1" i="1">
                <a:latin typeface="Calibri"/>
                <a:cs typeface="Calibri"/>
              </a:rPr>
              <a:t>Implementing Domain-Driven</a:t>
            </a:r>
            <a:r>
              <a:rPr dirty="0" sz="1650" spc="190" b="1" i="1">
                <a:latin typeface="Calibri"/>
                <a:cs typeface="Calibri"/>
              </a:rPr>
              <a:t> </a:t>
            </a:r>
            <a:r>
              <a:rPr dirty="0" sz="1650" spc="20" b="1" i="1">
                <a:latin typeface="Calibri"/>
                <a:cs typeface="Calibri"/>
              </a:rPr>
              <a:t>Design</a:t>
            </a:r>
            <a:endParaRPr sz="1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12272" y="1352079"/>
            <a:ext cx="579564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small</a:t>
            </a:r>
            <a:r>
              <a:rPr dirty="0" sz="3950" spc="-13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Aggregates.</a:t>
            </a:r>
            <a:endParaRPr sz="3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26154" y="10824666"/>
            <a:ext cx="63398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Arial"/>
                <a:cs typeface="Arial"/>
              </a:rPr>
              <a:t>Example </a:t>
            </a:r>
            <a:r>
              <a:rPr dirty="0" sz="1650" spc="-50" b="1">
                <a:latin typeface="Arial"/>
                <a:cs typeface="Arial"/>
              </a:rPr>
              <a:t>credit: </a:t>
            </a:r>
            <a:r>
              <a:rPr dirty="0" sz="1650" spc="-80" b="1">
                <a:latin typeface="Arial"/>
                <a:cs typeface="Arial"/>
              </a:rPr>
              <a:t>Vaughn </a:t>
            </a:r>
            <a:r>
              <a:rPr dirty="0" sz="1650" spc="-75" b="1">
                <a:latin typeface="Arial"/>
                <a:cs typeface="Arial"/>
              </a:rPr>
              <a:t>Vernon, </a:t>
            </a:r>
            <a:r>
              <a:rPr dirty="0" sz="1650" b="1" i="1">
                <a:latin typeface="Calibri"/>
                <a:cs typeface="Calibri"/>
              </a:rPr>
              <a:t>Implementing Domain-Driven</a:t>
            </a:r>
            <a:r>
              <a:rPr dirty="0" sz="1650" spc="190" b="1" i="1">
                <a:latin typeface="Calibri"/>
                <a:cs typeface="Calibri"/>
              </a:rPr>
              <a:t> </a:t>
            </a:r>
            <a:r>
              <a:rPr dirty="0" sz="1650" spc="20" b="1" i="1">
                <a:latin typeface="Calibri"/>
                <a:cs typeface="Calibri"/>
              </a:rPr>
              <a:t>Design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9532" y="8680333"/>
            <a:ext cx="1967864" cy="86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2410" marR="5080" indent="-220345">
              <a:lnSpc>
                <a:spcPct val="107700"/>
              </a:lnSpc>
              <a:spcBef>
                <a:spcPts val="100"/>
              </a:spcBef>
            </a:pPr>
            <a:r>
              <a:rPr dirty="0" sz="2550" spc="-105" b="1">
                <a:solidFill>
                  <a:srgbClr val="0220B4"/>
                </a:solidFill>
                <a:latin typeface="Arial"/>
                <a:cs typeface="Arial"/>
              </a:rPr>
              <a:t>Large </a:t>
            </a:r>
            <a:r>
              <a:rPr dirty="0" sz="2550" spc="-90" b="1">
                <a:solidFill>
                  <a:srgbClr val="0220B4"/>
                </a:solidFill>
                <a:latin typeface="Arial"/>
                <a:cs typeface="Arial"/>
              </a:rPr>
              <a:t>Cluster  </a:t>
            </a:r>
            <a:r>
              <a:rPr dirty="0" sz="2550" spc="-95" b="1">
                <a:solidFill>
                  <a:srgbClr val="0220B4"/>
                </a:solidFill>
                <a:latin typeface="Arial"/>
                <a:cs typeface="Arial"/>
              </a:rPr>
              <a:t>Aggregate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66335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960909" y="7254094"/>
            <a:ext cx="80391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85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2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74940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468838" y="7254094"/>
            <a:ext cx="1007744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8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83546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050064" y="7034205"/>
            <a:ext cx="1047750" cy="9283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63525" marR="5080" indent="-251460">
              <a:lnSpc>
                <a:spcPct val="100000"/>
              </a:lnSpc>
              <a:spcBef>
                <a:spcPts val="114"/>
              </a:spcBef>
            </a:pPr>
            <a:r>
              <a:rPr dirty="0" sz="2950" spc="-65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950" spc="-5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cklog 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74940" y="518548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447897" y="5310888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67320" y="6478725"/>
            <a:ext cx="0" cy="320040"/>
          </a:xfrm>
          <a:custGeom>
            <a:avLst/>
            <a:gdLst/>
            <a:ahLst/>
            <a:cxnLst/>
            <a:rect l="l" t="t" r="r" b="b"/>
            <a:pathLst>
              <a:path w="0" h="320040">
                <a:moveTo>
                  <a:pt x="0" y="0"/>
                </a:moveTo>
                <a:lnTo>
                  <a:pt x="0" y="31972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79364" y="675656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79364" y="635441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82857" y="6426763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585374" y="0"/>
                </a:moveTo>
                <a:lnTo>
                  <a:pt x="568464" y="12355"/>
                </a:lnTo>
                <a:lnTo>
                  <a:pt x="16931" y="415264"/>
                </a:lnTo>
                <a:lnTo>
                  <a:pt x="0" y="427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57719" y="6771023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10" h="175259">
                <a:moveTo>
                  <a:pt x="90164" y="0"/>
                </a:moveTo>
                <a:lnTo>
                  <a:pt x="0" y="174790"/>
                </a:lnTo>
                <a:lnTo>
                  <a:pt x="193931" y="142048"/>
                </a:lnTo>
                <a:lnTo>
                  <a:pt x="90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43475" y="63219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9140" y="0"/>
                </a:moveTo>
                <a:lnTo>
                  <a:pt x="0" y="122907"/>
                </a:lnTo>
                <a:lnTo>
                  <a:pt x="122907" y="142048"/>
                </a:lnTo>
                <a:lnTo>
                  <a:pt x="142048" y="19140"/>
                </a:lnTo>
                <a:lnTo>
                  <a:pt x="19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6406" y="6426762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0" y="0"/>
                </a:moveTo>
                <a:lnTo>
                  <a:pt x="16910" y="12355"/>
                </a:lnTo>
                <a:lnTo>
                  <a:pt x="568443" y="415264"/>
                </a:lnTo>
                <a:lnTo>
                  <a:pt x="585374" y="42764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82987" y="6771020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09" h="175259">
                <a:moveTo>
                  <a:pt x="103766" y="0"/>
                </a:moveTo>
                <a:lnTo>
                  <a:pt x="0" y="142048"/>
                </a:lnTo>
                <a:lnTo>
                  <a:pt x="193931" y="174790"/>
                </a:lnTo>
                <a:lnTo>
                  <a:pt x="103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49113" y="632193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2907" y="0"/>
                </a:moveTo>
                <a:lnTo>
                  <a:pt x="0" y="19140"/>
                </a:lnTo>
                <a:lnTo>
                  <a:pt x="19140" y="142048"/>
                </a:lnTo>
                <a:lnTo>
                  <a:pt x="142048" y="122907"/>
                </a:lnTo>
                <a:lnTo>
                  <a:pt x="12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12272" y="1352079"/>
            <a:ext cx="579564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small</a:t>
            </a:r>
            <a:r>
              <a:rPr dirty="0" sz="3950" spc="-13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Aggregates.</a:t>
            </a:r>
            <a:endParaRPr sz="3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26154" y="10824666"/>
            <a:ext cx="63398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Arial"/>
                <a:cs typeface="Arial"/>
              </a:rPr>
              <a:t>Example </a:t>
            </a:r>
            <a:r>
              <a:rPr dirty="0" sz="1650" spc="-50" b="1">
                <a:latin typeface="Arial"/>
                <a:cs typeface="Arial"/>
              </a:rPr>
              <a:t>credit: </a:t>
            </a:r>
            <a:r>
              <a:rPr dirty="0" sz="1650" spc="-80" b="1">
                <a:latin typeface="Arial"/>
                <a:cs typeface="Arial"/>
              </a:rPr>
              <a:t>Vaughn </a:t>
            </a:r>
            <a:r>
              <a:rPr dirty="0" sz="1650" spc="-75" b="1">
                <a:latin typeface="Arial"/>
                <a:cs typeface="Arial"/>
              </a:rPr>
              <a:t>Vernon, </a:t>
            </a:r>
            <a:r>
              <a:rPr dirty="0" sz="1650" b="1" i="1">
                <a:latin typeface="Calibri"/>
                <a:cs typeface="Calibri"/>
              </a:rPr>
              <a:t>Implementing Domain-Driven</a:t>
            </a:r>
            <a:r>
              <a:rPr dirty="0" sz="1650" spc="190" b="1" i="1">
                <a:latin typeface="Calibri"/>
                <a:cs typeface="Calibri"/>
              </a:rPr>
              <a:t> </a:t>
            </a:r>
            <a:r>
              <a:rPr dirty="0" sz="1650" spc="20" b="1" i="1">
                <a:latin typeface="Calibri"/>
                <a:cs typeface="Calibri"/>
              </a:rPr>
              <a:t>Design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9532" y="8680333"/>
            <a:ext cx="1967864" cy="86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2410" marR="5080" indent="-220345">
              <a:lnSpc>
                <a:spcPct val="107700"/>
              </a:lnSpc>
              <a:spcBef>
                <a:spcPts val="100"/>
              </a:spcBef>
            </a:pPr>
            <a:r>
              <a:rPr dirty="0" sz="2550" spc="-105" b="1">
                <a:solidFill>
                  <a:srgbClr val="0220B4"/>
                </a:solidFill>
                <a:latin typeface="Arial"/>
                <a:cs typeface="Arial"/>
              </a:rPr>
              <a:t>Large </a:t>
            </a:r>
            <a:r>
              <a:rPr dirty="0" sz="2550" spc="-90" b="1">
                <a:solidFill>
                  <a:srgbClr val="0220B4"/>
                </a:solidFill>
                <a:latin typeface="Arial"/>
                <a:cs typeface="Arial"/>
              </a:rPr>
              <a:t>Cluster  </a:t>
            </a:r>
            <a:r>
              <a:rPr dirty="0" sz="2550" spc="-95" b="1">
                <a:solidFill>
                  <a:srgbClr val="0220B4"/>
                </a:solidFill>
                <a:latin typeface="Arial"/>
                <a:cs typeface="Arial"/>
              </a:rPr>
              <a:t>Aggregate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66335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960909" y="7254094"/>
            <a:ext cx="80391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85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2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74940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468838" y="7254094"/>
            <a:ext cx="1007744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8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83546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062764" y="7034205"/>
            <a:ext cx="1022350" cy="9283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50825" indent="-251460">
              <a:lnSpc>
                <a:spcPct val="100000"/>
              </a:lnSpc>
              <a:spcBef>
                <a:spcPts val="114"/>
              </a:spcBef>
            </a:pPr>
            <a:r>
              <a:rPr dirty="0" sz="2950" spc="-65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950" spc="-5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cklog 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74940" y="518548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447897" y="5310888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67320" y="6478725"/>
            <a:ext cx="0" cy="320040"/>
          </a:xfrm>
          <a:custGeom>
            <a:avLst/>
            <a:gdLst/>
            <a:ahLst/>
            <a:cxnLst/>
            <a:rect l="l" t="t" r="r" b="b"/>
            <a:pathLst>
              <a:path w="0" h="320040">
                <a:moveTo>
                  <a:pt x="0" y="0"/>
                </a:moveTo>
                <a:lnTo>
                  <a:pt x="0" y="31972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79364" y="675656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79364" y="635441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82857" y="6426763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585374" y="0"/>
                </a:moveTo>
                <a:lnTo>
                  <a:pt x="568464" y="12355"/>
                </a:lnTo>
                <a:lnTo>
                  <a:pt x="16931" y="415264"/>
                </a:lnTo>
                <a:lnTo>
                  <a:pt x="0" y="427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57719" y="6771023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10" h="175259">
                <a:moveTo>
                  <a:pt x="90164" y="0"/>
                </a:moveTo>
                <a:lnTo>
                  <a:pt x="0" y="174790"/>
                </a:lnTo>
                <a:lnTo>
                  <a:pt x="193931" y="142048"/>
                </a:lnTo>
                <a:lnTo>
                  <a:pt x="90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43475" y="63219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9140" y="0"/>
                </a:moveTo>
                <a:lnTo>
                  <a:pt x="0" y="122907"/>
                </a:lnTo>
                <a:lnTo>
                  <a:pt x="122907" y="142048"/>
                </a:lnTo>
                <a:lnTo>
                  <a:pt x="142048" y="19140"/>
                </a:lnTo>
                <a:lnTo>
                  <a:pt x="19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6406" y="6426762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0" y="0"/>
                </a:moveTo>
                <a:lnTo>
                  <a:pt x="16910" y="12355"/>
                </a:lnTo>
                <a:lnTo>
                  <a:pt x="568443" y="415264"/>
                </a:lnTo>
                <a:lnTo>
                  <a:pt x="585374" y="42764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82987" y="6771020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09" h="175259">
                <a:moveTo>
                  <a:pt x="103766" y="0"/>
                </a:moveTo>
                <a:lnTo>
                  <a:pt x="0" y="142048"/>
                </a:lnTo>
                <a:lnTo>
                  <a:pt x="193931" y="174790"/>
                </a:lnTo>
                <a:lnTo>
                  <a:pt x="103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49113" y="632193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2907" y="0"/>
                </a:moveTo>
                <a:lnTo>
                  <a:pt x="0" y="19140"/>
                </a:lnTo>
                <a:lnTo>
                  <a:pt x="19140" y="142048"/>
                </a:lnTo>
                <a:lnTo>
                  <a:pt x="142048" y="122907"/>
                </a:lnTo>
                <a:lnTo>
                  <a:pt x="12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00496" y="39998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00496" y="3871998"/>
            <a:ext cx="15709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2350" spc="9640">
                <a:latin typeface="Calibri"/>
                <a:cs typeface="Calibri"/>
              </a:rPr>
              <a:t>'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198703" y="8575654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8186003" y="8447775"/>
            <a:ext cx="15963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620">
                <a:latin typeface="Calibri"/>
                <a:cs typeface="Calibri"/>
              </a:rPr>
              <a:t>(</a:t>
            </a:r>
            <a:endParaRPr sz="1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12272" y="1352079"/>
            <a:ext cx="579564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small</a:t>
            </a:r>
            <a:r>
              <a:rPr dirty="0" sz="3950" spc="-13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Aggregates.</a:t>
            </a:r>
            <a:endParaRPr sz="3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26154" y="10824666"/>
            <a:ext cx="63398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Arial"/>
                <a:cs typeface="Arial"/>
              </a:rPr>
              <a:t>Example </a:t>
            </a:r>
            <a:r>
              <a:rPr dirty="0" sz="1650" spc="-50" b="1">
                <a:latin typeface="Arial"/>
                <a:cs typeface="Arial"/>
              </a:rPr>
              <a:t>credit: </a:t>
            </a:r>
            <a:r>
              <a:rPr dirty="0" sz="1650" spc="-80" b="1">
                <a:latin typeface="Arial"/>
                <a:cs typeface="Arial"/>
              </a:rPr>
              <a:t>Vaughn </a:t>
            </a:r>
            <a:r>
              <a:rPr dirty="0" sz="1650" spc="-75" b="1">
                <a:latin typeface="Arial"/>
                <a:cs typeface="Arial"/>
              </a:rPr>
              <a:t>Vernon, </a:t>
            </a:r>
            <a:r>
              <a:rPr dirty="0" sz="1650" b="1" i="1">
                <a:latin typeface="Calibri"/>
                <a:cs typeface="Calibri"/>
              </a:rPr>
              <a:t>Implementing Domain-Driven</a:t>
            </a:r>
            <a:r>
              <a:rPr dirty="0" sz="1650" spc="190" b="1" i="1">
                <a:latin typeface="Calibri"/>
                <a:cs typeface="Calibri"/>
              </a:rPr>
              <a:t> </a:t>
            </a:r>
            <a:r>
              <a:rPr dirty="0" sz="1650" spc="20" b="1" i="1">
                <a:latin typeface="Calibri"/>
                <a:cs typeface="Calibri"/>
              </a:rPr>
              <a:t>Design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9532" y="8680333"/>
            <a:ext cx="1967864" cy="86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2410" marR="5080" indent="-220345">
              <a:lnSpc>
                <a:spcPct val="107700"/>
              </a:lnSpc>
              <a:spcBef>
                <a:spcPts val="100"/>
              </a:spcBef>
            </a:pPr>
            <a:r>
              <a:rPr dirty="0" sz="2550" spc="-105" b="1">
                <a:solidFill>
                  <a:srgbClr val="0220B4"/>
                </a:solidFill>
                <a:latin typeface="Arial"/>
                <a:cs typeface="Arial"/>
              </a:rPr>
              <a:t>Large </a:t>
            </a:r>
            <a:r>
              <a:rPr dirty="0" sz="2550" spc="-90" b="1">
                <a:solidFill>
                  <a:srgbClr val="0220B4"/>
                </a:solidFill>
                <a:latin typeface="Arial"/>
                <a:cs typeface="Arial"/>
              </a:rPr>
              <a:t>Cluster  </a:t>
            </a:r>
            <a:r>
              <a:rPr dirty="0" sz="2550" spc="-95" b="1">
                <a:solidFill>
                  <a:srgbClr val="0220B4"/>
                </a:solidFill>
                <a:latin typeface="Arial"/>
                <a:cs typeface="Arial"/>
              </a:rPr>
              <a:t>Aggregate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66335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960909" y="7254094"/>
            <a:ext cx="80391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85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2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74940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468838" y="7254094"/>
            <a:ext cx="1007744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8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83546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062764" y="7034205"/>
            <a:ext cx="1022350" cy="9283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50825" indent="-251460">
              <a:lnSpc>
                <a:spcPct val="100000"/>
              </a:lnSpc>
              <a:spcBef>
                <a:spcPts val="114"/>
              </a:spcBef>
            </a:pPr>
            <a:r>
              <a:rPr dirty="0" sz="2950" spc="-65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950" spc="-5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cklog 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74940" y="518548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447897" y="5310888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67320" y="6478725"/>
            <a:ext cx="0" cy="320040"/>
          </a:xfrm>
          <a:custGeom>
            <a:avLst/>
            <a:gdLst/>
            <a:ahLst/>
            <a:cxnLst/>
            <a:rect l="l" t="t" r="r" b="b"/>
            <a:pathLst>
              <a:path w="0" h="320040">
                <a:moveTo>
                  <a:pt x="0" y="0"/>
                </a:moveTo>
                <a:lnTo>
                  <a:pt x="0" y="31972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79364" y="675656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79364" y="635441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82857" y="6426763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585374" y="0"/>
                </a:moveTo>
                <a:lnTo>
                  <a:pt x="568464" y="12355"/>
                </a:lnTo>
                <a:lnTo>
                  <a:pt x="16931" y="415264"/>
                </a:lnTo>
                <a:lnTo>
                  <a:pt x="0" y="427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57719" y="6771023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10" h="175259">
                <a:moveTo>
                  <a:pt x="90164" y="0"/>
                </a:moveTo>
                <a:lnTo>
                  <a:pt x="0" y="174790"/>
                </a:lnTo>
                <a:lnTo>
                  <a:pt x="193931" y="142048"/>
                </a:lnTo>
                <a:lnTo>
                  <a:pt x="90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43475" y="63219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9140" y="0"/>
                </a:moveTo>
                <a:lnTo>
                  <a:pt x="0" y="122907"/>
                </a:lnTo>
                <a:lnTo>
                  <a:pt x="122907" y="142048"/>
                </a:lnTo>
                <a:lnTo>
                  <a:pt x="142048" y="19140"/>
                </a:lnTo>
                <a:lnTo>
                  <a:pt x="19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6406" y="6426762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0" y="0"/>
                </a:moveTo>
                <a:lnTo>
                  <a:pt x="16910" y="12355"/>
                </a:lnTo>
                <a:lnTo>
                  <a:pt x="568443" y="415264"/>
                </a:lnTo>
                <a:lnTo>
                  <a:pt x="585374" y="42764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82987" y="6771020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09" h="175259">
                <a:moveTo>
                  <a:pt x="103766" y="0"/>
                </a:moveTo>
                <a:lnTo>
                  <a:pt x="0" y="142048"/>
                </a:lnTo>
                <a:lnTo>
                  <a:pt x="193931" y="174790"/>
                </a:lnTo>
                <a:lnTo>
                  <a:pt x="103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49113" y="632193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2907" y="0"/>
                </a:moveTo>
                <a:lnTo>
                  <a:pt x="0" y="19140"/>
                </a:lnTo>
                <a:lnTo>
                  <a:pt x="19140" y="142048"/>
                </a:lnTo>
                <a:lnTo>
                  <a:pt x="142048" y="122907"/>
                </a:lnTo>
                <a:lnTo>
                  <a:pt x="12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00496" y="39998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00496" y="3871998"/>
            <a:ext cx="15709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2350" spc="9640">
                <a:latin typeface="Calibri"/>
                <a:cs typeface="Calibri"/>
              </a:rPr>
              <a:t>'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71295" y="4483424"/>
            <a:ext cx="1405890" cy="549275"/>
          </a:xfrm>
          <a:custGeom>
            <a:avLst/>
            <a:gdLst/>
            <a:ahLst/>
            <a:cxnLst/>
            <a:rect l="l" t="t" r="r" b="b"/>
            <a:pathLst>
              <a:path w="1405889" h="549275">
                <a:moveTo>
                  <a:pt x="0" y="8009"/>
                </a:moveTo>
                <a:lnTo>
                  <a:pt x="48458" y="3937"/>
                </a:lnTo>
                <a:lnTo>
                  <a:pt x="96676" y="1267"/>
                </a:lnTo>
                <a:lnTo>
                  <a:pt x="144655" y="0"/>
                </a:lnTo>
                <a:lnTo>
                  <a:pt x="192394" y="135"/>
                </a:lnTo>
                <a:lnTo>
                  <a:pt x="239893" y="1673"/>
                </a:lnTo>
                <a:lnTo>
                  <a:pt x="287152" y="4613"/>
                </a:lnTo>
                <a:lnTo>
                  <a:pt x="334172" y="8956"/>
                </a:lnTo>
                <a:lnTo>
                  <a:pt x="380951" y="14701"/>
                </a:lnTo>
                <a:lnTo>
                  <a:pt x="427491" y="21849"/>
                </a:lnTo>
                <a:lnTo>
                  <a:pt x="473792" y="30400"/>
                </a:lnTo>
                <a:lnTo>
                  <a:pt x="519852" y="40353"/>
                </a:lnTo>
                <a:lnTo>
                  <a:pt x="565673" y="51708"/>
                </a:lnTo>
                <a:lnTo>
                  <a:pt x="611254" y="64467"/>
                </a:lnTo>
                <a:lnTo>
                  <a:pt x="656595" y="78627"/>
                </a:lnTo>
                <a:lnTo>
                  <a:pt x="701696" y="94191"/>
                </a:lnTo>
                <a:lnTo>
                  <a:pt x="746558" y="111157"/>
                </a:lnTo>
                <a:lnTo>
                  <a:pt x="791179" y="129525"/>
                </a:lnTo>
                <a:lnTo>
                  <a:pt x="835561" y="149296"/>
                </a:lnTo>
                <a:lnTo>
                  <a:pt x="879704" y="170470"/>
                </a:lnTo>
                <a:lnTo>
                  <a:pt x="923606" y="193046"/>
                </a:lnTo>
                <a:lnTo>
                  <a:pt x="967269" y="217024"/>
                </a:lnTo>
                <a:lnTo>
                  <a:pt x="1010692" y="242406"/>
                </a:lnTo>
                <a:lnTo>
                  <a:pt x="1053875" y="269189"/>
                </a:lnTo>
                <a:lnTo>
                  <a:pt x="1096819" y="297376"/>
                </a:lnTo>
                <a:lnTo>
                  <a:pt x="1139523" y="326964"/>
                </a:lnTo>
                <a:lnTo>
                  <a:pt x="1181987" y="357956"/>
                </a:lnTo>
                <a:lnTo>
                  <a:pt x="1224211" y="390350"/>
                </a:lnTo>
                <a:lnTo>
                  <a:pt x="1266196" y="424146"/>
                </a:lnTo>
                <a:lnTo>
                  <a:pt x="1307941" y="459345"/>
                </a:lnTo>
                <a:lnTo>
                  <a:pt x="1349446" y="495947"/>
                </a:lnTo>
                <a:lnTo>
                  <a:pt x="1390711" y="533951"/>
                </a:lnTo>
                <a:lnTo>
                  <a:pt x="1405506" y="548768"/>
                </a:lnTo>
              </a:path>
            </a:pathLst>
          </a:custGeom>
          <a:ln w="41883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799764" y="4955232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89" h="186689">
                <a:moveTo>
                  <a:pt x="124477" y="0"/>
                </a:moveTo>
                <a:lnTo>
                  <a:pt x="0" y="124289"/>
                </a:lnTo>
                <a:lnTo>
                  <a:pt x="186528" y="186622"/>
                </a:lnTo>
                <a:lnTo>
                  <a:pt x="12447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13190" y="8457417"/>
            <a:ext cx="939165" cy="1016635"/>
          </a:xfrm>
          <a:custGeom>
            <a:avLst/>
            <a:gdLst/>
            <a:ahLst/>
            <a:cxnLst/>
            <a:rect l="l" t="t" r="r" b="b"/>
            <a:pathLst>
              <a:path w="939165" h="1016634">
                <a:moveTo>
                  <a:pt x="939029" y="1016335"/>
                </a:moveTo>
                <a:lnTo>
                  <a:pt x="879446" y="1013189"/>
                </a:lnTo>
                <a:lnTo>
                  <a:pt x="821816" y="1008555"/>
                </a:lnTo>
                <a:lnTo>
                  <a:pt x="766139" y="1002432"/>
                </a:lnTo>
                <a:lnTo>
                  <a:pt x="712414" y="994820"/>
                </a:lnTo>
                <a:lnTo>
                  <a:pt x="660643" y="985721"/>
                </a:lnTo>
                <a:lnTo>
                  <a:pt x="610824" y="975132"/>
                </a:lnTo>
                <a:lnTo>
                  <a:pt x="562958" y="963055"/>
                </a:lnTo>
                <a:lnTo>
                  <a:pt x="517044" y="949490"/>
                </a:lnTo>
                <a:lnTo>
                  <a:pt x="473084" y="934436"/>
                </a:lnTo>
                <a:lnTo>
                  <a:pt x="431076" y="917894"/>
                </a:lnTo>
                <a:lnTo>
                  <a:pt x="391021" y="899864"/>
                </a:lnTo>
                <a:lnTo>
                  <a:pt x="352918" y="880344"/>
                </a:lnTo>
                <a:lnTo>
                  <a:pt x="316769" y="859337"/>
                </a:lnTo>
                <a:lnTo>
                  <a:pt x="282572" y="836841"/>
                </a:lnTo>
                <a:lnTo>
                  <a:pt x="250328" y="812856"/>
                </a:lnTo>
                <a:lnTo>
                  <a:pt x="220037" y="787383"/>
                </a:lnTo>
                <a:lnTo>
                  <a:pt x="191698" y="760421"/>
                </a:lnTo>
                <a:lnTo>
                  <a:pt x="165312" y="731971"/>
                </a:lnTo>
                <a:lnTo>
                  <a:pt x="140879" y="702033"/>
                </a:lnTo>
                <a:lnTo>
                  <a:pt x="118399" y="670606"/>
                </a:lnTo>
                <a:lnTo>
                  <a:pt x="97872" y="637691"/>
                </a:lnTo>
                <a:lnTo>
                  <a:pt x="79297" y="603287"/>
                </a:lnTo>
                <a:lnTo>
                  <a:pt x="62675" y="567394"/>
                </a:lnTo>
                <a:lnTo>
                  <a:pt x="48006" y="530014"/>
                </a:lnTo>
                <a:lnTo>
                  <a:pt x="35290" y="491144"/>
                </a:lnTo>
                <a:lnTo>
                  <a:pt x="24526" y="450787"/>
                </a:lnTo>
                <a:lnTo>
                  <a:pt x="15715" y="408940"/>
                </a:lnTo>
                <a:lnTo>
                  <a:pt x="8857" y="365606"/>
                </a:lnTo>
                <a:lnTo>
                  <a:pt x="3952" y="320782"/>
                </a:lnTo>
                <a:lnTo>
                  <a:pt x="999" y="274471"/>
                </a:lnTo>
                <a:lnTo>
                  <a:pt x="0" y="226671"/>
                </a:lnTo>
                <a:lnTo>
                  <a:pt x="952" y="177382"/>
                </a:lnTo>
                <a:lnTo>
                  <a:pt x="3858" y="126605"/>
                </a:lnTo>
                <a:lnTo>
                  <a:pt x="8717" y="74339"/>
                </a:lnTo>
                <a:lnTo>
                  <a:pt x="15528" y="20585"/>
                </a:lnTo>
                <a:lnTo>
                  <a:pt x="19434" y="0"/>
                </a:lnTo>
              </a:path>
            </a:pathLst>
          </a:custGeom>
          <a:ln w="41883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042305" y="8305152"/>
            <a:ext cx="173355" cy="189230"/>
          </a:xfrm>
          <a:custGeom>
            <a:avLst/>
            <a:gdLst/>
            <a:ahLst/>
            <a:cxnLst/>
            <a:rect l="l" t="t" r="r" b="b"/>
            <a:pathLst>
              <a:path w="173354" h="189229">
                <a:moveTo>
                  <a:pt x="119179" y="0"/>
                </a:moveTo>
                <a:lnTo>
                  <a:pt x="0" y="156455"/>
                </a:lnTo>
                <a:lnTo>
                  <a:pt x="172832" y="189219"/>
                </a:lnTo>
                <a:lnTo>
                  <a:pt x="11917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198703" y="8575654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186003" y="8447775"/>
            <a:ext cx="15963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620">
                <a:latin typeface="Calibri"/>
                <a:cs typeface="Calibri"/>
              </a:rPr>
              <a:t>(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731960" y="7515213"/>
            <a:ext cx="953769" cy="1126490"/>
          </a:xfrm>
          <a:custGeom>
            <a:avLst/>
            <a:gdLst/>
            <a:ahLst/>
            <a:cxnLst/>
            <a:rect l="l" t="t" r="r" b="b"/>
            <a:pathLst>
              <a:path w="953770" h="1126490">
                <a:moveTo>
                  <a:pt x="201717" y="1061573"/>
                </a:moveTo>
                <a:lnTo>
                  <a:pt x="99181" y="1061573"/>
                </a:lnTo>
                <a:lnTo>
                  <a:pt x="105013" y="1063938"/>
                </a:lnTo>
                <a:lnTo>
                  <a:pt x="108256" y="1068679"/>
                </a:lnTo>
                <a:lnTo>
                  <a:pt x="107923" y="1075181"/>
                </a:lnTo>
                <a:lnTo>
                  <a:pt x="106274" y="1089078"/>
                </a:lnTo>
                <a:lnTo>
                  <a:pt x="110384" y="1100198"/>
                </a:lnTo>
                <a:lnTo>
                  <a:pt x="117768" y="1109733"/>
                </a:lnTo>
                <a:lnTo>
                  <a:pt x="125943" y="1118876"/>
                </a:lnTo>
                <a:lnTo>
                  <a:pt x="133069" y="1124546"/>
                </a:lnTo>
                <a:lnTo>
                  <a:pt x="141286" y="1126464"/>
                </a:lnTo>
                <a:lnTo>
                  <a:pt x="149703" y="1124732"/>
                </a:lnTo>
                <a:lnTo>
                  <a:pt x="157429" y="1119452"/>
                </a:lnTo>
                <a:lnTo>
                  <a:pt x="160811" y="1116102"/>
                </a:lnTo>
                <a:lnTo>
                  <a:pt x="163220" y="1111850"/>
                </a:lnTo>
                <a:lnTo>
                  <a:pt x="201717" y="1061573"/>
                </a:lnTo>
                <a:close/>
              </a:path>
              <a:path w="953770" h="1126490">
                <a:moveTo>
                  <a:pt x="142896" y="99494"/>
                </a:moveTo>
                <a:lnTo>
                  <a:pt x="123953" y="120084"/>
                </a:lnTo>
                <a:lnTo>
                  <a:pt x="114853" y="129849"/>
                </a:lnTo>
                <a:lnTo>
                  <a:pt x="105693" y="139315"/>
                </a:lnTo>
                <a:lnTo>
                  <a:pt x="99364" y="147666"/>
                </a:lnTo>
                <a:lnTo>
                  <a:pt x="96474" y="156391"/>
                </a:lnTo>
                <a:lnTo>
                  <a:pt x="96524" y="165806"/>
                </a:lnTo>
                <a:lnTo>
                  <a:pt x="99012" y="176225"/>
                </a:lnTo>
                <a:lnTo>
                  <a:pt x="115335" y="225112"/>
                </a:lnTo>
                <a:lnTo>
                  <a:pt x="132773" y="273511"/>
                </a:lnTo>
                <a:lnTo>
                  <a:pt x="151327" y="321423"/>
                </a:lnTo>
                <a:lnTo>
                  <a:pt x="171000" y="368851"/>
                </a:lnTo>
                <a:lnTo>
                  <a:pt x="191791" y="415797"/>
                </a:lnTo>
                <a:lnTo>
                  <a:pt x="213703" y="462265"/>
                </a:lnTo>
                <a:lnTo>
                  <a:pt x="236736" y="508256"/>
                </a:lnTo>
                <a:lnTo>
                  <a:pt x="260892" y="553773"/>
                </a:lnTo>
                <a:lnTo>
                  <a:pt x="264274" y="559972"/>
                </a:lnTo>
                <a:lnTo>
                  <a:pt x="267290" y="566391"/>
                </a:lnTo>
                <a:lnTo>
                  <a:pt x="270389" y="572464"/>
                </a:lnTo>
                <a:lnTo>
                  <a:pt x="0" y="889941"/>
                </a:lnTo>
                <a:lnTo>
                  <a:pt x="5276" y="902633"/>
                </a:lnTo>
                <a:lnTo>
                  <a:pt x="10198" y="914540"/>
                </a:lnTo>
                <a:lnTo>
                  <a:pt x="15010" y="925869"/>
                </a:lnTo>
                <a:lnTo>
                  <a:pt x="19957" y="936830"/>
                </a:lnTo>
                <a:lnTo>
                  <a:pt x="22741" y="944423"/>
                </a:lnTo>
                <a:lnTo>
                  <a:pt x="23737" y="951845"/>
                </a:lnTo>
                <a:lnTo>
                  <a:pt x="22769" y="959220"/>
                </a:lnTo>
                <a:lnTo>
                  <a:pt x="19664" y="966672"/>
                </a:lnTo>
                <a:lnTo>
                  <a:pt x="15748" y="973645"/>
                </a:lnTo>
                <a:lnTo>
                  <a:pt x="12303" y="980891"/>
                </a:lnTo>
                <a:lnTo>
                  <a:pt x="7926" y="992545"/>
                </a:lnTo>
                <a:lnTo>
                  <a:pt x="6167" y="998283"/>
                </a:lnTo>
                <a:lnTo>
                  <a:pt x="7748" y="1001843"/>
                </a:lnTo>
                <a:lnTo>
                  <a:pt x="18364" y="1022673"/>
                </a:lnTo>
                <a:lnTo>
                  <a:pt x="31038" y="1041769"/>
                </a:lnTo>
                <a:lnTo>
                  <a:pt x="45726" y="1059019"/>
                </a:lnTo>
                <a:lnTo>
                  <a:pt x="62385" y="1074312"/>
                </a:lnTo>
                <a:lnTo>
                  <a:pt x="77992" y="1067426"/>
                </a:lnTo>
                <a:lnTo>
                  <a:pt x="84931" y="1064537"/>
                </a:lnTo>
                <a:lnTo>
                  <a:pt x="91745" y="1062198"/>
                </a:lnTo>
                <a:lnTo>
                  <a:pt x="99181" y="1061573"/>
                </a:lnTo>
                <a:lnTo>
                  <a:pt x="201717" y="1061573"/>
                </a:lnTo>
                <a:lnTo>
                  <a:pt x="249141" y="999638"/>
                </a:lnTo>
                <a:lnTo>
                  <a:pt x="387422" y="819126"/>
                </a:lnTo>
                <a:lnTo>
                  <a:pt x="391491" y="814040"/>
                </a:lnTo>
                <a:lnTo>
                  <a:pt x="395880" y="808866"/>
                </a:lnTo>
                <a:lnTo>
                  <a:pt x="406019" y="797138"/>
                </a:lnTo>
                <a:lnTo>
                  <a:pt x="770933" y="797138"/>
                </a:lnTo>
                <a:lnTo>
                  <a:pt x="590484" y="568401"/>
                </a:lnTo>
                <a:lnTo>
                  <a:pt x="640271" y="504366"/>
                </a:lnTo>
                <a:lnTo>
                  <a:pt x="671695" y="465696"/>
                </a:lnTo>
                <a:lnTo>
                  <a:pt x="703638" y="427485"/>
                </a:lnTo>
                <a:lnTo>
                  <a:pt x="736091" y="389724"/>
                </a:lnTo>
                <a:lnTo>
                  <a:pt x="756174" y="366983"/>
                </a:lnTo>
                <a:lnTo>
                  <a:pt x="455137" y="366983"/>
                </a:lnTo>
                <a:lnTo>
                  <a:pt x="445606" y="353546"/>
                </a:lnTo>
                <a:lnTo>
                  <a:pt x="441346" y="347461"/>
                </a:lnTo>
                <a:lnTo>
                  <a:pt x="437316" y="341507"/>
                </a:lnTo>
                <a:lnTo>
                  <a:pt x="361786" y="226811"/>
                </a:lnTo>
                <a:lnTo>
                  <a:pt x="336482" y="188666"/>
                </a:lnTo>
                <a:lnTo>
                  <a:pt x="310985" y="150655"/>
                </a:lnTo>
                <a:lnTo>
                  <a:pt x="297747" y="132019"/>
                </a:lnTo>
                <a:lnTo>
                  <a:pt x="292315" y="124875"/>
                </a:lnTo>
                <a:lnTo>
                  <a:pt x="176999" y="124875"/>
                </a:lnTo>
                <a:lnTo>
                  <a:pt x="142896" y="99494"/>
                </a:lnTo>
                <a:close/>
              </a:path>
              <a:path w="953770" h="1126490">
                <a:moveTo>
                  <a:pt x="770933" y="797138"/>
                </a:moveTo>
                <a:lnTo>
                  <a:pt x="406019" y="797138"/>
                </a:lnTo>
                <a:lnTo>
                  <a:pt x="420238" y="818577"/>
                </a:lnTo>
                <a:lnTo>
                  <a:pt x="424426" y="825032"/>
                </a:lnTo>
                <a:lnTo>
                  <a:pt x="451150" y="865752"/>
                </a:lnTo>
                <a:lnTo>
                  <a:pt x="478807" y="905786"/>
                </a:lnTo>
                <a:lnTo>
                  <a:pt x="507452" y="945099"/>
                </a:lnTo>
                <a:lnTo>
                  <a:pt x="537135" y="983654"/>
                </a:lnTo>
                <a:lnTo>
                  <a:pt x="567909" y="1021413"/>
                </a:lnTo>
                <a:lnTo>
                  <a:pt x="588250" y="1036100"/>
                </a:lnTo>
                <a:lnTo>
                  <a:pt x="598626" y="1034384"/>
                </a:lnTo>
                <a:lnTo>
                  <a:pt x="610735" y="1026638"/>
                </a:lnTo>
                <a:lnTo>
                  <a:pt x="620673" y="1018087"/>
                </a:lnTo>
                <a:lnTo>
                  <a:pt x="630264" y="1009007"/>
                </a:lnTo>
                <a:lnTo>
                  <a:pt x="639779" y="999638"/>
                </a:lnTo>
                <a:lnTo>
                  <a:pt x="649488" y="990221"/>
                </a:lnTo>
                <a:lnTo>
                  <a:pt x="727943" y="990221"/>
                </a:lnTo>
                <a:lnTo>
                  <a:pt x="730920" y="986822"/>
                </a:lnTo>
                <a:lnTo>
                  <a:pt x="735259" y="978782"/>
                </a:lnTo>
                <a:lnTo>
                  <a:pt x="737642" y="968808"/>
                </a:lnTo>
                <a:lnTo>
                  <a:pt x="740189" y="957891"/>
                </a:lnTo>
                <a:lnTo>
                  <a:pt x="745407" y="948174"/>
                </a:lnTo>
                <a:lnTo>
                  <a:pt x="753549" y="940417"/>
                </a:lnTo>
                <a:lnTo>
                  <a:pt x="764866" y="935385"/>
                </a:lnTo>
                <a:lnTo>
                  <a:pt x="774018" y="931726"/>
                </a:lnTo>
                <a:lnTo>
                  <a:pt x="781760" y="926247"/>
                </a:lnTo>
                <a:lnTo>
                  <a:pt x="808428" y="884233"/>
                </a:lnTo>
                <a:lnTo>
                  <a:pt x="817472" y="856131"/>
                </a:lnTo>
                <a:lnTo>
                  <a:pt x="770933" y="797138"/>
                </a:lnTo>
                <a:close/>
              </a:path>
              <a:path w="953770" h="1126490">
                <a:moveTo>
                  <a:pt x="727943" y="990221"/>
                </a:moveTo>
                <a:lnTo>
                  <a:pt x="649488" y="990221"/>
                </a:lnTo>
                <a:lnTo>
                  <a:pt x="695308" y="1018314"/>
                </a:lnTo>
                <a:lnTo>
                  <a:pt x="712730" y="1003862"/>
                </a:lnTo>
                <a:lnTo>
                  <a:pt x="717964" y="999638"/>
                </a:lnTo>
                <a:lnTo>
                  <a:pt x="725002" y="993579"/>
                </a:lnTo>
                <a:lnTo>
                  <a:pt x="727943" y="990221"/>
                </a:lnTo>
                <a:close/>
              </a:path>
              <a:path w="953770" h="1126490">
                <a:moveTo>
                  <a:pt x="827744" y="0"/>
                </a:moveTo>
                <a:lnTo>
                  <a:pt x="763536" y="51030"/>
                </a:lnTo>
                <a:lnTo>
                  <a:pt x="725941" y="86139"/>
                </a:lnTo>
                <a:lnTo>
                  <a:pt x="688807" y="121708"/>
                </a:lnTo>
                <a:lnTo>
                  <a:pt x="652140" y="157739"/>
                </a:lnTo>
                <a:lnTo>
                  <a:pt x="615944" y="194238"/>
                </a:lnTo>
                <a:lnTo>
                  <a:pt x="580225" y="231209"/>
                </a:lnTo>
                <a:lnTo>
                  <a:pt x="544987" y="268656"/>
                </a:lnTo>
                <a:lnTo>
                  <a:pt x="510235" y="306583"/>
                </a:lnTo>
                <a:lnTo>
                  <a:pt x="475975" y="344994"/>
                </a:lnTo>
                <a:lnTo>
                  <a:pt x="471184" y="350260"/>
                </a:lnTo>
                <a:lnTo>
                  <a:pt x="466145" y="355553"/>
                </a:lnTo>
                <a:lnTo>
                  <a:pt x="460811" y="361063"/>
                </a:lnTo>
                <a:lnTo>
                  <a:pt x="455137" y="366983"/>
                </a:lnTo>
                <a:lnTo>
                  <a:pt x="756174" y="366983"/>
                </a:lnTo>
                <a:lnTo>
                  <a:pt x="769047" y="352407"/>
                </a:lnTo>
                <a:lnTo>
                  <a:pt x="802497" y="315525"/>
                </a:lnTo>
                <a:lnTo>
                  <a:pt x="836433" y="279071"/>
                </a:lnTo>
                <a:lnTo>
                  <a:pt x="870847" y="243037"/>
                </a:lnTo>
                <a:lnTo>
                  <a:pt x="915273" y="197618"/>
                </a:lnTo>
                <a:lnTo>
                  <a:pt x="924374" y="187478"/>
                </a:lnTo>
                <a:lnTo>
                  <a:pt x="932777" y="176652"/>
                </a:lnTo>
                <a:lnTo>
                  <a:pt x="940222" y="164790"/>
                </a:lnTo>
                <a:lnTo>
                  <a:pt x="950128" y="146127"/>
                </a:lnTo>
                <a:lnTo>
                  <a:pt x="953273" y="133978"/>
                </a:lnTo>
                <a:lnTo>
                  <a:pt x="949215" y="122511"/>
                </a:lnTo>
                <a:lnTo>
                  <a:pt x="917549" y="93314"/>
                </a:lnTo>
                <a:lnTo>
                  <a:pt x="909029" y="92614"/>
                </a:lnTo>
                <a:lnTo>
                  <a:pt x="893918" y="89766"/>
                </a:lnTo>
                <a:lnTo>
                  <a:pt x="883725" y="82233"/>
                </a:lnTo>
                <a:lnTo>
                  <a:pt x="878680" y="70759"/>
                </a:lnTo>
                <a:lnTo>
                  <a:pt x="878668" y="67095"/>
                </a:lnTo>
                <a:lnTo>
                  <a:pt x="878800" y="55610"/>
                </a:lnTo>
                <a:lnTo>
                  <a:pt x="879648" y="50731"/>
                </a:lnTo>
                <a:lnTo>
                  <a:pt x="878737" y="44260"/>
                </a:lnTo>
                <a:lnTo>
                  <a:pt x="853900" y="15109"/>
                </a:lnTo>
                <a:lnTo>
                  <a:pt x="833183" y="814"/>
                </a:lnTo>
                <a:lnTo>
                  <a:pt x="827744" y="0"/>
                </a:lnTo>
                <a:close/>
              </a:path>
              <a:path w="953770" h="1126490">
                <a:moveTo>
                  <a:pt x="232892" y="67095"/>
                </a:moveTo>
                <a:lnTo>
                  <a:pt x="203106" y="95717"/>
                </a:lnTo>
                <a:lnTo>
                  <a:pt x="201604" y="104763"/>
                </a:lnTo>
                <a:lnTo>
                  <a:pt x="196200" y="113798"/>
                </a:lnTo>
                <a:lnTo>
                  <a:pt x="187855" y="120284"/>
                </a:lnTo>
                <a:lnTo>
                  <a:pt x="176999" y="124875"/>
                </a:lnTo>
                <a:lnTo>
                  <a:pt x="292315" y="124875"/>
                </a:lnTo>
                <a:lnTo>
                  <a:pt x="283891" y="113797"/>
                </a:lnTo>
                <a:lnTo>
                  <a:pt x="269823" y="95717"/>
                </a:lnTo>
                <a:lnTo>
                  <a:pt x="255950" y="77505"/>
                </a:lnTo>
                <a:lnTo>
                  <a:pt x="249036" y="70759"/>
                </a:lnTo>
                <a:lnTo>
                  <a:pt x="241329" y="67537"/>
                </a:lnTo>
                <a:lnTo>
                  <a:pt x="232892" y="67095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894224" y="4120433"/>
            <a:ext cx="1073150" cy="1019810"/>
          </a:xfrm>
          <a:custGeom>
            <a:avLst/>
            <a:gdLst/>
            <a:ahLst/>
            <a:cxnLst/>
            <a:rect l="l" t="t" r="r" b="b"/>
            <a:pathLst>
              <a:path w="1073150" h="1019810">
                <a:moveTo>
                  <a:pt x="388143" y="976439"/>
                </a:moveTo>
                <a:lnTo>
                  <a:pt x="271268" y="976439"/>
                </a:lnTo>
                <a:lnTo>
                  <a:pt x="282829" y="977970"/>
                </a:lnTo>
                <a:lnTo>
                  <a:pt x="305970" y="999070"/>
                </a:lnTo>
                <a:lnTo>
                  <a:pt x="322852" y="1013629"/>
                </a:lnTo>
                <a:lnTo>
                  <a:pt x="337110" y="1019400"/>
                </a:lnTo>
                <a:lnTo>
                  <a:pt x="352379" y="1014136"/>
                </a:lnTo>
                <a:lnTo>
                  <a:pt x="372294" y="995590"/>
                </a:lnTo>
                <a:lnTo>
                  <a:pt x="388143" y="976439"/>
                </a:lnTo>
                <a:close/>
              </a:path>
              <a:path w="1073150" h="1019810">
                <a:moveTo>
                  <a:pt x="118628" y="493308"/>
                </a:moveTo>
                <a:lnTo>
                  <a:pt x="111333" y="493378"/>
                </a:lnTo>
                <a:lnTo>
                  <a:pt x="94967" y="497234"/>
                </a:lnTo>
                <a:lnTo>
                  <a:pt x="85450" y="499166"/>
                </a:lnTo>
                <a:lnTo>
                  <a:pt x="75404" y="502071"/>
                </a:lnTo>
                <a:lnTo>
                  <a:pt x="65202" y="507042"/>
                </a:lnTo>
                <a:lnTo>
                  <a:pt x="63447" y="511738"/>
                </a:lnTo>
                <a:lnTo>
                  <a:pt x="64252" y="517331"/>
                </a:lnTo>
                <a:lnTo>
                  <a:pt x="66097" y="523491"/>
                </a:lnTo>
                <a:lnTo>
                  <a:pt x="67464" y="529889"/>
                </a:lnTo>
                <a:lnTo>
                  <a:pt x="61761" y="535991"/>
                </a:lnTo>
                <a:lnTo>
                  <a:pt x="46703" y="540103"/>
                </a:lnTo>
                <a:lnTo>
                  <a:pt x="27698" y="544758"/>
                </a:lnTo>
                <a:lnTo>
                  <a:pt x="10157" y="552485"/>
                </a:lnTo>
                <a:lnTo>
                  <a:pt x="5560" y="555585"/>
                </a:lnTo>
                <a:lnTo>
                  <a:pt x="14334" y="568171"/>
                </a:lnTo>
                <a:lnTo>
                  <a:pt x="11382" y="571417"/>
                </a:lnTo>
                <a:lnTo>
                  <a:pt x="5470" y="576845"/>
                </a:lnTo>
                <a:lnTo>
                  <a:pt x="1453" y="580234"/>
                </a:lnTo>
                <a:lnTo>
                  <a:pt x="0" y="584034"/>
                </a:lnTo>
                <a:lnTo>
                  <a:pt x="21441" y="635109"/>
                </a:lnTo>
                <a:lnTo>
                  <a:pt x="43114" y="678138"/>
                </a:lnTo>
                <a:lnTo>
                  <a:pt x="66208" y="720371"/>
                </a:lnTo>
                <a:lnTo>
                  <a:pt x="114295" y="804820"/>
                </a:lnTo>
                <a:lnTo>
                  <a:pt x="138104" y="848218"/>
                </a:lnTo>
                <a:lnTo>
                  <a:pt x="160969" y="893187"/>
                </a:lnTo>
                <a:lnTo>
                  <a:pt x="196957" y="957277"/>
                </a:lnTo>
                <a:lnTo>
                  <a:pt x="223903" y="986440"/>
                </a:lnTo>
                <a:lnTo>
                  <a:pt x="243884" y="991882"/>
                </a:lnTo>
                <a:lnTo>
                  <a:pt x="258979" y="984812"/>
                </a:lnTo>
                <a:lnTo>
                  <a:pt x="271268" y="976439"/>
                </a:lnTo>
                <a:lnTo>
                  <a:pt x="388143" y="976439"/>
                </a:lnTo>
                <a:lnTo>
                  <a:pt x="400491" y="961516"/>
                </a:lnTo>
                <a:lnTo>
                  <a:pt x="496267" y="837796"/>
                </a:lnTo>
                <a:lnTo>
                  <a:pt x="512213" y="816002"/>
                </a:lnTo>
                <a:lnTo>
                  <a:pt x="533832" y="787381"/>
                </a:lnTo>
                <a:lnTo>
                  <a:pt x="560384" y="752857"/>
                </a:lnTo>
                <a:lnTo>
                  <a:pt x="587619" y="717862"/>
                </a:lnTo>
                <a:lnTo>
                  <a:pt x="304629" y="717862"/>
                </a:lnTo>
                <a:lnTo>
                  <a:pt x="260442" y="661861"/>
                </a:lnTo>
                <a:lnTo>
                  <a:pt x="210692" y="593788"/>
                </a:lnTo>
                <a:lnTo>
                  <a:pt x="182947" y="557983"/>
                </a:lnTo>
                <a:lnTo>
                  <a:pt x="170580" y="543356"/>
                </a:lnTo>
                <a:lnTo>
                  <a:pt x="157701" y="529116"/>
                </a:lnTo>
                <a:lnTo>
                  <a:pt x="144647" y="515003"/>
                </a:lnTo>
                <a:lnTo>
                  <a:pt x="131755" y="500759"/>
                </a:lnTo>
                <a:lnTo>
                  <a:pt x="125443" y="495568"/>
                </a:lnTo>
                <a:lnTo>
                  <a:pt x="118628" y="493308"/>
                </a:lnTo>
                <a:close/>
              </a:path>
              <a:path w="1073150" h="1019810">
                <a:moveTo>
                  <a:pt x="967457" y="0"/>
                </a:moveTo>
                <a:lnTo>
                  <a:pt x="922972" y="34033"/>
                </a:lnTo>
                <a:lnTo>
                  <a:pt x="895094" y="61266"/>
                </a:lnTo>
                <a:lnTo>
                  <a:pt x="862068" y="94854"/>
                </a:lnTo>
                <a:lnTo>
                  <a:pt x="824718" y="133845"/>
                </a:lnTo>
                <a:lnTo>
                  <a:pt x="783870" y="177284"/>
                </a:lnTo>
                <a:lnTo>
                  <a:pt x="740350" y="224219"/>
                </a:lnTo>
                <a:lnTo>
                  <a:pt x="694982" y="273697"/>
                </a:lnTo>
                <a:lnTo>
                  <a:pt x="602006" y="376466"/>
                </a:lnTo>
                <a:lnTo>
                  <a:pt x="497957" y="493378"/>
                </a:lnTo>
                <a:lnTo>
                  <a:pt x="430203" y="570569"/>
                </a:lnTo>
                <a:lnTo>
                  <a:pt x="395015" y="611152"/>
                </a:lnTo>
                <a:lnTo>
                  <a:pt x="364583" y="646651"/>
                </a:lnTo>
                <a:lnTo>
                  <a:pt x="339733" y="676114"/>
                </a:lnTo>
                <a:lnTo>
                  <a:pt x="321288" y="698586"/>
                </a:lnTo>
                <a:lnTo>
                  <a:pt x="317463" y="703192"/>
                </a:lnTo>
                <a:lnTo>
                  <a:pt x="313446" y="707835"/>
                </a:lnTo>
                <a:lnTo>
                  <a:pt x="304629" y="717862"/>
                </a:lnTo>
                <a:lnTo>
                  <a:pt x="587619" y="717862"/>
                </a:lnTo>
                <a:lnTo>
                  <a:pt x="662247" y="623087"/>
                </a:lnTo>
                <a:lnTo>
                  <a:pt x="765899" y="493308"/>
                </a:lnTo>
                <a:lnTo>
                  <a:pt x="861670" y="374850"/>
                </a:lnTo>
                <a:lnTo>
                  <a:pt x="934562" y="285902"/>
                </a:lnTo>
                <a:lnTo>
                  <a:pt x="966577" y="247335"/>
                </a:lnTo>
                <a:lnTo>
                  <a:pt x="994651" y="213938"/>
                </a:lnTo>
                <a:lnTo>
                  <a:pt x="1043703" y="157740"/>
                </a:lnTo>
                <a:lnTo>
                  <a:pt x="1050984" y="148901"/>
                </a:lnTo>
                <a:lnTo>
                  <a:pt x="1057628" y="139535"/>
                </a:lnTo>
                <a:lnTo>
                  <a:pt x="1063402" y="129357"/>
                </a:lnTo>
                <a:lnTo>
                  <a:pt x="1070954" y="113409"/>
                </a:lnTo>
                <a:lnTo>
                  <a:pt x="1073030" y="103190"/>
                </a:lnTo>
                <a:lnTo>
                  <a:pt x="1068941" y="93929"/>
                </a:lnTo>
                <a:lnTo>
                  <a:pt x="1032785" y="71526"/>
                </a:lnTo>
                <a:lnTo>
                  <a:pt x="1019626" y="69999"/>
                </a:lnTo>
                <a:lnTo>
                  <a:pt x="1010446" y="64339"/>
                </a:lnTo>
                <a:lnTo>
                  <a:pt x="1005436" y="55054"/>
                </a:lnTo>
                <a:lnTo>
                  <a:pt x="1004786" y="42647"/>
                </a:lnTo>
                <a:lnTo>
                  <a:pt x="1005257" y="38585"/>
                </a:lnTo>
                <a:lnTo>
                  <a:pt x="1004221" y="33297"/>
                </a:lnTo>
                <a:lnTo>
                  <a:pt x="1001645" y="30271"/>
                </a:lnTo>
                <a:lnTo>
                  <a:pt x="994828" y="23309"/>
                </a:lnTo>
                <a:lnTo>
                  <a:pt x="985140" y="14538"/>
                </a:lnTo>
                <a:lnTo>
                  <a:pt x="975158" y="6066"/>
                </a:lnTo>
                <a:lnTo>
                  <a:pt x="967457" y="0"/>
                </a:lnTo>
                <a:close/>
              </a:path>
            </a:pathLst>
          </a:custGeom>
          <a:solidFill>
            <a:srgbClr val="668C1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12272" y="1352079"/>
            <a:ext cx="579564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small</a:t>
            </a:r>
            <a:r>
              <a:rPr dirty="0" sz="3950" spc="-13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Aggregates.</a:t>
            </a:r>
            <a:endParaRPr sz="3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26154" y="10824666"/>
            <a:ext cx="63398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Arial"/>
                <a:cs typeface="Arial"/>
              </a:rPr>
              <a:t>Example </a:t>
            </a:r>
            <a:r>
              <a:rPr dirty="0" sz="1650" spc="-50" b="1">
                <a:latin typeface="Arial"/>
                <a:cs typeface="Arial"/>
              </a:rPr>
              <a:t>credit: </a:t>
            </a:r>
            <a:r>
              <a:rPr dirty="0" sz="1650" spc="-80" b="1">
                <a:latin typeface="Arial"/>
                <a:cs typeface="Arial"/>
              </a:rPr>
              <a:t>Vaughn </a:t>
            </a:r>
            <a:r>
              <a:rPr dirty="0" sz="1650" spc="-75" b="1">
                <a:latin typeface="Arial"/>
                <a:cs typeface="Arial"/>
              </a:rPr>
              <a:t>Vernon, </a:t>
            </a:r>
            <a:r>
              <a:rPr dirty="0" sz="1650" b="1" i="1">
                <a:latin typeface="Calibri"/>
                <a:cs typeface="Calibri"/>
              </a:rPr>
              <a:t>Implementing Domain-Driven</a:t>
            </a:r>
            <a:r>
              <a:rPr dirty="0" sz="1650" spc="190" b="1" i="1">
                <a:latin typeface="Calibri"/>
                <a:cs typeface="Calibri"/>
              </a:rPr>
              <a:t> </a:t>
            </a:r>
            <a:r>
              <a:rPr dirty="0" sz="1650" spc="20" b="1" i="1">
                <a:latin typeface="Calibri"/>
                <a:cs typeface="Calibri"/>
              </a:rPr>
              <a:t>Design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9532" y="8680333"/>
            <a:ext cx="1967864" cy="86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2410" marR="5080" indent="-220345">
              <a:lnSpc>
                <a:spcPct val="107700"/>
              </a:lnSpc>
              <a:spcBef>
                <a:spcPts val="100"/>
              </a:spcBef>
            </a:pPr>
            <a:r>
              <a:rPr dirty="0" sz="2550" spc="-105" b="1">
                <a:solidFill>
                  <a:srgbClr val="0220B4"/>
                </a:solidFill>
                <a:latin typeface="Arial"/>
                <a:cs typeface="Arial"/>
              </a:rPr>
              <a:t>Large </a:t>
            </a:r>
            <a:r>
              <a:rPr dirty="0" sz="2550" spc="-90" b="1">
                <a:solidFill>
                  <a:srgbClr val="0220B4"/>
                </a:solidFill>
                <a:latin typeface="Arial"/>
                <a:cs typeface="Arial"/>
              </a:rPr>
              <a:t>Cluster  </a:t>
            </a:r>
            <a:r>
              <a:rPr dirty="0" sz="2550" spc="-95" b="1">
                <a:solidFill>
                  <a:srgbClr val="0220B4"/>
                </a:solidFill>
                <a:latin typeface="Arial"/>
                <a:cs typeface="Arial"/>
              </a:rPr>
              <a:t>Aggregate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66335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960909" y="7254094"/>
            <a:ext cx="80391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85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2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74940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468838" y="7254094"/>
            <a:ext cx="1007744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8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83546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062764" y="7034205"/>
            <a:ext cx="1022350" cy="9283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50825" indent="-251460">
              <a:lnSpc>
                <a:spcPct val="100000"/>
              </a:lnSpc>
              <a:spcBef>
                <a:spcPts val="114"/>
              </a:spcBef>
            </a:pPr>
            <a:r>
              <a:rPr dirty="0" sz="2950" spc="-65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950" spc="-5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cklog 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74940" y="518548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447897" y="5310888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67320" y="6478725"/>
            <a:ext cx="0" cy="320040"/>
          </a:xfrm>
          <a:custGeom>
            <a:avLst/>
            <a:gdLst/>
            <a:ahLst/>
            <a:cxnLst/>
            <a:rect l="l" t="t" r="r" b="b"/>
            <a:pathLst>
              <a:path w="0" h="320040">
                <a:moveTo>
                  <a:pt x="0" y="0"/>
                </a:moveTo>
                <a:lnTo>
                  <a:pt x="0" y="31972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79364" y="675656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79364" y="635441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82857" y="6426763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585374" y="0"/>
                </a:moveTo>
                <a:lnTo>
                  <a:pt x="568464" y="12355"/>
                </a:lnTo>
                <a:lnTo>
                  <a:pt x="16931" y="415264"/>
                </a:lnTo>
                <a:lnTo>
                  <a:pt x="0" y="427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57719" y="6771023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10" h="175259">
                <a:moveTo>
                  <a:pt x="90164" y="0"/>
                </a:moveTo>
                <a:lnTo>
                  <a:pt x="0" y="174790"/>
                </a:lnTo>
                <a:lnTo>
                  <a:pt x="193931" y="142048"/>
                </a:lnTo>
                <a:lnTo>
                  <a:pt x="90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43475" y="63219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9140" y="0"/>
                </a:moveTo>
                <a:lnTo>
                  <a:pt x="0" y="122907"/>
                </a:lnTo>
                <a:lnTo>
                  <a:pt x="122907" y="142048"/>
                </a:lnTo>
                <a:lnTo>
                  <a:pt x="142048" y="19140"/>
                </a:lnTo>
                <a:lnTo>
                  <a:pt x="19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6406" y="6426762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0" y="0"/>
                </a:moveTo>
                <a:lnTo>
                  <a:pt x="16910" y="12355"/>
                </a:lnTo>
                <a:lnTo>
                  <a:pt x="568443" y="415264"/>
                </a:lnTo>
                <a:lnTo>
                  <a:pt x="585374" y="42764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82987" y="6771020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09" h="175259">
                <a:moveTo>
                  <a:pt x="103766" y="0"/>
                </a:moveTo>
                <a:lnTo>
                  <a:pt x="0" y="142048"/>
                </a:lnTo>
                <a:lnTo>
                  <a:pt x="193931" y="174790"/>
                </a:lnTo>
                <a:lnTo>
                  <a:pt x="103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49113" y="632193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2907" y="0"/>
                </a:moveTo>
                <a:lnTo>
                  <a:pt x="0" y="19140"/>
                </a:lnTo>
                <a:lnTo>
                  <a:pt x="19140" y="142048"/>
                </a:lnTo>
                <a:lnTo>
                  <a:pt x="142048" y="122907"/>
                </a:lnTo>
                <a:lnTo>
                  <a:pt x="12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4468513" y="8680333"/>
            <a:ext cx="1695450" cy="86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0665">
              <a:lnSpc>
                <a:spcPct val="107700"/>
              </a:lnSpc>
              <a:spcBef>
                <a:spcPts val="100"/>
              </a:spcBef>
            </a:pPr>
            <a:r>
              <a:rPr dirty="0" sz="2550" spc="-30" b="1">
                <a:solidFill>
                  <a:srgbClr val="0220B4"/>
                </a:solidFill>
                <a:latin typeface="Arial"/>
                <a:cs typeface="Arial"/>
              </a:rPr>
              <a:t>Multiple  </a:t>
            </a:r>
            <a:r>
              <a:rPr dirty="0" sz="2550" spc="-95" b="1">
                <a:solidFill>
                  <a:srgbClr val="0220B4"/>
                </a:solidFill>
                <a:latin typeface="Arial"/>
                <a:cs typeface="Arial"/>
              </a:rPr>
              <a:t>Aggregates</a:t>
            </a:r>
            <a:endParaRPr sz="25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932819" y="5069814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5">
                <a:moveTo>
                  <a:pt x="1546968" y="0"/>
                </a:moveTo>
                <a:lnTo>
                  <a:pt x="439724" y="0"/>
                </a:lnTo>
                <a:lnTo>
                  <a:pt x="370358" y="171"/>
                </a:lnTo>
                <a:lnTo>
                  <a:pt x="313035" y="1373"/>
                </a:lnTo>
                <a:lnTo>
                  <a:pt x="264507" y="4634"/>
                </a:lnTo>
                <a:lnTo>
                  <a:pt x="221525" y="10984"/>
                </a:lnTo>
                <a:lnTo>
                  <a:pt x="180842" y="21454"/>
                </a:lnTo>
                <a:lnTo>
                  <a:pt x="138411" y="41274"/>
                </a:lnTo>
                <a:lnTo>
                  <a:pt x="100504" y="67875"/>
                </a:lnTo>
                <a:lnTo>
                  <a:pt x="67874" y="100506"/>
                </a:lnTo>
                <a:lnTo>
                  <a:pt x="41273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3" y="1030510"/>
                </a:lnTo>
                <a:lnTo>
                  <a:pt x="67874" y="1068420"/>
                </a:lnTo>
                <a:lnTo>
                  <a:pt x="100504" y="1101052"/>
                </a:lnTo>
                <a:lnTo>
                  <a:pt x="138411" y="1127653"/>
                </a:lnTo>
                <a:lnTo>
                  <a:pt x="180842" y="1147472"/>
                </a:lnTo>
                <a:lnTo>
                  <a:pt x="221510" y="1157942"/>
                </a:lnTo>
                <a:lnTo>
                  <a:pt x="264382" y="1164293"/>
                </a:lnTo>
                <a:lnTo>
                  <a:pt x="312614" y="1167554"/>
                </a:lnTo>
                <a:lnTo>
                  <a:pt x="369361" y="1168756"/>
                </a:lnTo>
                <a:lnTo>
                  <a:pt x="437777" y="1168927"/>
                </a:lnTo>
                <a:lnTo>
                  <a:pt x="1545021" y="1168927"/>
                </a:lnTo>
                <a:lnTo>
                  <a:pt x="1614387" y="1168756"/>
                </a:lnTo>
                <a:lnTo>
                  <a:pt x="1671710" y="1167554"/>
                </a:lnTo>
                <a:lnTo>
                  <a:pt x="1720238" y="1164293"/>
                </a:lnTo>
                <a:lnTo>
                  <a:pt x="1763220" y="1157942"/>
                </a:lnTo>
                <a:lnTo>
                  <a:pt x="1803903" y="1147472"/>
                </a:lnTo>
                <a:lnTo>
                  <a:pt x="1846334" y="1127653"/>
                </a:lnTo>
                <a:lnTo>
                  <a:pt x="1884241" y="1101052"/>
                </a:lnTo>
                <a:lnTo>
                  <a:pt x="1916871" y="1068420"/>
                </a:lnTo>
                <a:lnTo>
                  <a:pt x="1943471" y="1030510"/>
                </a:lnTo>
                <a:lnTo>
                  <a:pt x="1963291" y="988074"/>
                </a:lnTo>
                <a:lnTo>
                  <a:pt x="1973763" y="947392"/>
                </a:lnTo>
                <a:lnTo>
                  <a:pt x="1980120" y="904413"/>
                </a:lnTo>
                <a:lnTo>
                  <a:pt x="1983372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2" y="313041"/>
                </a:lnTo>
                <a:lnTo>
                  <a:pt x="1980093" y="264389"/>
                </a:lnTo>
                <a:lnTo>
                  <a:pt x="1973756" y="221519"/>
                </a:lnTo>
                <a:lnTo>
                  <a:pt x="1963291" y="180853"/>
                </a:lnTo>
                <a:lnTo>
                  <a:pt x="1943471" y="138416"/>
                </a:lnTo>
                <a:lnTo>
                  <a:pt x="1916871" y="100506"/>
                </a:lnTo>
                <a:lnTo>
                  <a:pt x="1884241" y="67875"/>
                </a:lnTo>
                <a:lnTo>
                  <a:pt x="1846334" y="41274"/>
                </a:lnTo>
                <a:lnTo>
                  <a:pt x="1803903" y="21454"/>
                </a:lnTo>
                <a:lnTo>
                  <a:pt x="1763235" y="10984"/>
                </a:lnTo>
                <a:lnTo>
                  <a:pt x="1720363" y="4634"/>
                </a:lnTo>
                <a:lnTo>
                  <a:pt x="1672131" y="1373"/>
                </a:lnTo>
                <a:lnTo>
                  <a:pt x="1615384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2405769" y="5195708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932819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24" y="0"/>
                </a:lnTo>
                <a:lnTo>
                  <a:pt x="370358" y="171"/>
                </a:lnTo>
                <a:lnTo>
                  <a:pt x="313035" y="1373"/>
                </a:lnTo>
                <a:lnTo>
                  <a:pt x="264507" y="4634"/>
                </a:lnTo>
                <a:lnTo>
                  <a:pt x="221525" y="10984"/>
                </a:lnTo>
                <a:lnTo>
                  <a:pt x="180842" y="21454"/>
                </a:lnTo>
                <a:lnTo>
                  <a:pt x="138411" y="41274"/>
                </a:lnTo>
                <a:lnTo>
                  <a:pt x="100504" y="67875"/>
                </a:lnTo>
                <a:lnTo>
                  <a:pt x="67874" y="100506"/>
                </a:lnTo>
                <a:lnTo>
                  <a:pt x="41273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3" y="1030510"/>
                </a:lnTo>
                <a:lnTo>
                  <a:pt x="67874" y="1068420"/>
                </a:lnTo>
                <a:lnTo>
                  <a:pt x="100504" y="1101052"/>
                </a:lnTo>
                <a:lnTo>
                  <a:pt x="138411" y="1127653"/>
                </a:lnTo>
                <a:lnTo>
                  <a:pt x="180842" y="1147472"/>
                </a:lnTo>
                <a:lnTo>
                  <a:pt x="221510" y="1157942"/>
                </a:lnTo>
                <a:lnTo>
                  <a:pt x="264382" y="1164293"/>
                </a:lnTo>
                <a:lnTo>
                  <a:pt x="312614" y="1167554"/>
                </a:lnTo>
                <a:lnTo>
                  <a:pt x="369361" y="1168756"/>
                </a:lnTo>
                <a:lnTo>
                  <a:pt x="437777" y="1168927"/>
                </a:lnTo>
                <a:lnTo>
                  <a:pt x="1545021" y="1168927"/>
                </a:lnTo>
                <a:lnTo>
                  <a:pt x="1614387" y="1168756"/>
                </a:lnTo>
                <a:lnTo>
                  <a:pt x="1671710" y="1167554"/>
                </a:lnTo>
                <a:lnTo>
                  <a:pt x="1720238" y="1164293"/>
                </a:lnTo>
                <a:lnTo>
                  <a:pt x="1763220" y="1157942"/>
                </a:lnTo>
                <a:lnTo>
                  <a:pt x="1803903" y="1147472"/>
                </a:lnTo>
                <a:lnTo>
                  <a:pt x="1846334" y="1127653"/>
                </a:lnTo>
                <a:lnTo>
                  <a:pt x="1884241" y="1101052"/>
                </a:lnTo>
                <a:lnTo>
                  <a:pt x="1916871" y="1068420"/>
                </a:lnTo>
                <a:lnTo>
                  <a:pt x="1943471" y="1030510"/>
                </a:lnTo>
                <a:lnTo>
                  <a:pt x="1963291" y="988074"/>
                </a:lnTo>
                <a:lnTo>
                  <a:pt x="1973763" y="947392"/>
                </a:lnTo>
                <a:lnTo>
                  <a:pt x="1980120" y="904413"/>
                </a:lnTo>
                <a:lnTo>
                  <a:pt x="1983372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2" y="313041"/>
                </a:lnTo>
                <a:lnTo>
                  <a:pt x="1980093" y="264389"/>
                </a:lnTo>
                <a:lnTo>
                  <a:pt x="1973756" y="221519"/>
                </a:lnTo>
                <a:lnTo>
                  <a:pt x="1963291" y="180853"/>
                </a:lnTo>
                <a:lnTo>
                  <a:pt x="1943471" y="138416"/>
                </a:lnTo>
                <a:lnTo>
                  <a:pt x="1916871" y="100506"/>
                </a:lnTo>
                <a:lnTo>
                  <a:pt x="1884241" y="67875"/>
                </a:lnTo>
                <a:lnTo>
                  <a:pt x="1846334" y="41274"/>
                </a:lnTo>
                <a:lnTo>
                  <a:pt x="1803903" y="21454"/>
                </a:lnTo>
                <a:lnTo>
                  <a:pt x="1763235" y="10984"/>
                </a:lnTo>
                <a:lnTo>
                  <a:pt x="1720363" y="4634"/>
                </a:lnTo>
                <a:lnTo>
                  <a:pt x="1672131" y="1373"/>
                </a:lnTo>
                <a:lnTo>
                  <a:pt x="1615384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2562833" y="7055147"/>
            <a:ext cx="735330" cy="899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 spc="-30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050" spc="-3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50" spc="-155">
                <a:solidFill>
                  <a:srgbClr val="FFFFFF"/>
                </a:solidFill>
                <a:latin typeface="Arial"/>
                <a:cs typeface="Arial"/>
              </a:rPr>
              <a:t>cklog  </a:t>
            </a:r>
            <a:r>
              <a:rPr dirty="0" sz="2050" spc="-250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050">
              <a:latin typeface="Arial"/>
              <a:cs typeface="Arial"/>
            </a:endParaRPr>
          </a:p>
          <a:p>
            <a:pPr algn="ctr" marR="8890">
              <a:lnSpc>
                <a:spcPct val="100000"/>
              </a:lnSpc>
              <a:spcBef>
                <a:spcPts val="254"/>
              </a:spcBef>
            </a:pPr>
            <a:r>
              <a:rPr dirty="0" sz="1400" spc="-12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715606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68" y="947392"/>
                </a:lnTo>
                <a:lnTo>
                  <a:pt x="1980122" y="904413"/>
                </a:lnTo>
                <a:lnTo>
                  <a:pt x="1983373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3" y="313041"/>
                </a:lnTo>
                <a:lnTo>
                  <a:pt x="1980095" y="264389"/>
                </a:lnTo>
                <a:lnTo>
                  <a:pt x="1973762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7306145" y="7059526"/>
            <a:ext cx="80581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2950" spc="-78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2950">
              <a:latin typeface="Arial"/>
              <a:cs typeface="Arial"/>
            </a:endParaRPr>
          </a:p>
          <a:p>
            <a:pPr marL="116839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324212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24" y="0"/>
                </a:lnTo>
                <a:lnTo>
                  <a:pt x="370358" y="171"/>
                </a:lnTo>
                <a:lnTo>
                  <a:pt x="313035" y="1373"/>
                </a:lnTo>
                <a:lnTo>
                  <a:pt x="264507" y="4634"/>
                </a:lnTo>
                <a:lnTo>
                  <a:pt x="221525" y="10984"/>
                </a:lnTo>
                <a:lnTo>
                  <a:pt x="180842" y="21454"/>
                </a:lnTo>
                <a:lnTo>
                  <a:pt x="138411" y="41274"/>
                </a:lnTo>
                <a:lnTo>
                  <a:pt x="100504" y="67875"/>
                </a:lnTo>
                <a:lnTo>
                  <a:pt x="67874" y="100506"/>
                </a:lnTo>
                <a:lnTo>
                  <a:pt x="41273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3" y="1030510"/>
                </a:lnTo>
                <a:lnTo>
                  <a:pt x="67874" y="1068420"/>
                </a:lnTo>
                <a:lnTo>
                  <a:pt x="100504" y="1101052"/>
                </a:lnTo>
                <a:lnTo>
                  <a:pt x="138411" y="1127653"/>
                </a:lnTo>
                <a:lnTo>
                  <a:pt x="180842" y="1147472"/>
                </a:lnTo>
                <a:lnTo>
                  <a:pt x="221510" y="1157942"/>
                </a:lnTo>
                <a:lnTo>
                  <a:pt x="264382" y="1164293"/>
                </a:lnTo>
                <a:lnTo>
                  <a:pt x="312614" y="1167554"/>
                </a:lnTo>
                <a:lnTo>
                  <a:pt x="369361" y="1168756"/>
                </a:lnTo>
                <a:lnTo>
                  <a:pt x="437777" y="1168927"/>
                </a:lnTo>
                <a:lnTo>
                  <a:pt x="1545021" y="1168927"/>
                </a:lnTo>
                <a:lnTo>
                  <a:pt x="1614387" y="1168756"/>
                </a:lnTo>
                <a:lnTo>
                  <a:pt x="1671710" y="1167554"/>
                </a:lnTo>
                <a:lnTo>
                  <a:pt x="1720238" y="1164293"/>
                </a:lnTo>
                <a:lnTo>
                  <a:pt x="1763220" y="1157942"/>
                </a:lnTo>
                <a:lnTo>
                  <a:pt x="1803903" y="1147472"/>
                </a:lnTo>
                <a:lnTo>
                  <a:pt x="1846334" y="1127653"/>
                </a:lnTo>
                <a:lnTo>
                  <a:pt x="1884241" y="1101052"/>
                </a:lnTo>
                <a:lnTo>
                  <a:pt x="1916871" y="1068420"/>
                </a:lnTo>
                <a:lnTo>
                  <a:pt x="1943471" y="1030510"/>
                </a:lnTo>
                <a:lnTo>
                  <a:pt x="1963291" y="988074"/>
                </a:lnTo>
                <a:lnTo>
                  <a:pt x="1973763" y="947392"/>
                </a:lnTo>
                <a:lnTo>
                  <a:pt x="1980120" y="904413"/>
                </a:lnTo>
                <a:lnTo>
                  <a:pt x="1983372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2" y="313041"/>
                </a:lnTo>
                <a:lnTo>
                  <a:pt x="1980093" y="264389"/>
                </a:lnTo>
                <a:lnTo>
                  <a:pt x="1973756" y="221519"/>
                </a:lnTo>
                <a:lnTo>
                  <a:pt x="1963291" y="180853"/>
                </a:lnTo>
                <a:lnTo>
                  <a:pt x="1943471" y="138416"/>
                </a:lnTo>
                <a:lnTo>
                  <a:pt x="1916871" y="100506"/>
                </a:lnTo>
                <a:lnTo>
                  <a:pt x="1884241" y="67875"/>
                </a:lnTo>
                <a:lnTo>
                  <a:pt x="1846334" y="41274"/>
                </a:lnTo>
                <a:lnTo>
                  <a:pt x="1803903" y="21454"/>
                </a:lnTo>
                <a:lnTo>
                  <a:pt x="1763235" y="10984"/>
                </a:lnTo>
                <a:lnTo>
                  <a:pt x="1720363" y="4634"/>
                </a:lnTo>
                <a:lnTo>
                  <a:pt x="1672131" y="1373"/>
                </a:lnTo>
                <a:lnTo>
                  <a:pt x="1615384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4814074" y="7059526"/>
            <a:ext cx="1007744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84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2950">
              <a:latin typeface="Arial"/>
              <a:cs typeface="Arial"/>
            </a:endParaRPr>
          </a:p>
          <a:p>
            <a:pPr algn="ctr" marR="444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4324212" y="5035556"/>
            <a:ext cx="1985010" cy="1237615"/>
          </a:xfrm>
          <a:custGeom>
            <a:avLst/>
            <a:gdLst/>
            <a:ahLst/>
            <a:cxnLst/>
            <a:rect l="l" t="t" r="r" b="b"/>
            <a:pathLst>
              <a:path w="1985009" h="1237614">
                <a:moveTo>
                  <a:pt x="1585490" y="0"/>
                </a:moveTo>
                <a:lnTo>
                  <a:pt x="401034" y="0"/>
                </a:lnTo>
                <a:lnTo>
                  <a:pt x="337768" y="156"/>
                </a:lnTo>
                <a:lnTo>
                  <a:pt x="285489" y="1252"/>
                </a:lnTo>
                <a:lnTo>
                  <a:pt x="241234" y="4227"/>
                </a:lnTo>
                <a:lnTo>
                  <a:pt x="202038" y="10019"/>
                </a:lnTo>
                <a:lnTo>
                  <a:pt x="164937" y="19570"/>
                </a:lnTo>
                <a:lnTo>
                  <a:pt x="117175" y="43153"/>
                </a:lnTo>
                <a:lnTo>
                  <a:pt x="76133" y="76135"/>
                </a:lnTo>
                <a:lnTo>
                  <a:pt x="43149" y="117175"/>
                </a:lnTo>
                <a:lnTo>
                  <a:pt x="19559" y="164937"/>
                </a:lnTo>
                <a:lnTo>
                  <a:pt x="10012" y="202039"/>
                </a:lnTo>
                <a:lnTo>
                  <a:pt x="4217" y="241237"/>
                </a:lnTo>
                <a:lnTo>
                  <a:pt x="1251" y="285109"/>
                </a:lnTo>
                <a:lnTo>
                  <a:pt x="156" y="336860"/>
                </a:lnTo>
                <a:lnTo>
                  <a:pt x="0" y="399254"/>
                </a:lnTo>
                <a:lnTo>
                  <a:pt x="4" y="838183"/>
                </a:lnTo>
                <a:lnTo>
                  <a:pt x="156" y="899676"/>
                </a:lnTo>
                <a:lnTo>
                  <a:pt x="1251" y="951955"/>
                </a:lnTo>
                <a:lnTo>
                  <a:pt x="4241" y="996325"/>
                </a:lnTo>
                <a:lnTo>
                  <a:pt x="10018" y="1035423"/>
                </a:lnTo>
                <a:lnTo>
                  <a:pt x="19559" y="1072511"/>
                </a:lnTo>
                <a:lnTo>
                  <a:pt x="43149" y="1120267"/>
                </a:lnTo>
                <a:lnTo>
                  <a:pt x="76133" y="1161306"/>
                </a:lnTo>
                <a:lnTo>
                  <a:pt x="117175" y="1194289"/>
                </a:lnTo>
                <a:lnTo>
                  <a:pt x="164937" y="1217879"/>
                </a:lnTo>
                <a:lnTo>
                  <a:pt x="202024" y="1227424"/>
                </a:lnTo>
                <a:lnTo>
                  <a:pt x="241120" y="1233213"/>
                </a:lnTo>
                <a:lnTo>
                  <a:pt x="285105" y="1236186"/>
                </a:lnTo>
                <a:lnTo>
                  <a:pt x="336856" y="1237282"/>
                </a:lnTo>
                <a:lnTo>
                  <a:pt x="399254" y="1237438"/>
                </a:lnTo>
                <a:lnTo>
                  <a:pt x="1583710" y="1237438"/>
                </a:lnTo>
                <a:lnTo>
                  <a:pt x="1646978" y="1237282"/>
                </a:lnTo>
                <a:lnTo>
                  <a:pt x="1699259" y="1236186"/>
                </a:lnTo>
                <a:lnTo>
                  <a:pt x="1743518" y="1233213"/>
                </a:lnTo>
                <a:lnTo>
                  <a:pt x="1782716" y="1227424"/>
                </a:lnTo>
                <a:lnTo>
                  <a:pt x="1819818" y="1217879"/>
                </a:lnTo>
                <a:lnTo>
                  <a:pt x="1867574" y="1194289"/>
                </a:lnTo>
                <a:lnTo>
                  <a:pt x="1908613" y="1161306"/>
                </a:lnTo>
                <a:lnTo>
                  <a:pt x="1941596" y="1120267"/>
                </a:lnTo>
                <a:lnTo>
                  <a:pt x="1965186" y="1072511"/>
                </a:lnTo>
                <a:lnTo>
                  <a:pt x="1974733" y="1035409"/>
                </a:lnTo>
                <a:lnTo>
                  <a:pt x="1980528" y="996211"/>
                </a:lnTo>
                <a:lnTo>
                  <a:pt x="1983494" y="952337"/>
                </a:lnTo>
                <a:lnTo>
                  <a:pt x="1984589" y="900582"/>
                </a:lnTo>
                <a:lnTo>
                  <a:pt x="1984745" y="838183"/>
                </a:lnTo>
                <a:lnTo>
                  <a:pt x="1984741" y="399254"/>
                </a:lnTo>
                <a:lnTo>
                  <a:pt x="1984589" y="337772"/>
                </a:lnTo>
                <a:lnTo>
                  <a:pt x="1983494" y="285494"/>
                </a:lnTo>
                <a:lnTo>
                  <a:pt x="1980504" y="241123"/>
                </a:lnTo>
                <a:lnTo>
                  <a:pt x="1974727" y="202025"/>
                </a:lnTo>
                <a:lnTo>
                  <a:pt x="1965186" y="164937"/>
                </a:lnTo>
                <a:lnTo>
                  <a:pt x="1941596" y="117175"/>
                </a:lnTo>
                <a:lnTo>
                  <a:pt x="1908613" y="76135"/>
                </a:lnTo>
                <a:lnTo>
                  <a:pt x="1867574" y="43153"/>
                </a:lnTo>
                <a:lnTo>
                  <a:pt x="1819818" y="19570"/>
                </a:lnTo>
                <a:lnTo>
                  <a:pt x="1782730" y="10019"/>
                </a:lnTo>
                <a:lnTo>
                  <a:pt x="1743632" y="4227"/>
                </a:lnTo>
                <a:lnTo>
                  <a:pt x="1699644" y="1252"/>
                </a:lnTo>
                <a:lnTo>
                  <a:pt x="1647890" y="156"/>
                </a:lnTo>
                <a:lnTo>
                  <a:pt x="158549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4740777" y="5421689"/>
            <a:ext cx="11601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29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2600" spc="-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85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6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917565" y="5654278"/>
            <a:ext cx="252095" cy="0"/>
          </a:xfrm>
          <a:custGeom>
            <a:avLst/>
            <a:gdLst/>
            <a:ahLst/>
            <a:cxnLst/>
            <a:rect l="l" t="t" r="r" b="b"/>
            <a:pathLst>
              <a:path w="252094" h="0">
                <a:moveTo>
                  <a:pt x="0" y="0"/>
                </a:moveTo>
                <a:lnTo>
                  <a:pt x="230736" y="0"/>
                </a:lnTo>
                <a:lnTo>
                  <a:pt x="251678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148302" y="556632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667469" y="6359560"/>
            <a:ext cx="744220" cy="579755"/>
          </a:xfrm>
          <a:custGeom>
            <a:avLst/>
            <a:gdLst/>
            <a:ahLst/>
            <a:cxnLst/>
            <a:rect l="l" t="t" r="r" b="b"/>
            <a:pathLst>
              <a:path w="744219" h="579754">
                <a:moveTo>
                  <a:pt x="743631" y="0"/>
                </a:moveTo>
                <a:lnTo>
                  <a:pt x="727108" y="12868"/>
                </a:lnTo>
                <a:lnTo>
                  <a:pt x="0" y="579217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340537" y="6264337"/>
            <a:ext cx="193040" cy="177800"/>
          </a:xfrm>
          <a:custGeom>
            <a:avLst/>
            <a:gdLst/>
            <a:ahLst/>
            <a:cxnLst/>
            <a:rect l="l" t="t" r="r" b="b"/>
            <a:pathLst>
              <a:path w="193040" h="177800">
                <a:moveTo>
                  <a:pt x="192831" y="0"/>
                </a:moveTo>
                <a:lnTo>
                  <a:pt x="0" y="38700"/>
                </a:lnTo>
                <a:lnTo>
                  <a:pt x="108090" y="177481"/>
                </a:lnTo>
                <a:lnTo>
                  <a:pt x="1928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316590" y="6407030"/>
            <a:ext cx="0" cy="546735"/>
          </a:xfrm>
          <a:custGeom>
            <a:avLst/>
            <a:gdLst/>
            <a:ahLst/>
            <a:cxnLst/>
            <a:rect l="l" t="t" r="r" b="b"/>
            <a:pathLst>
              <a:path w="0" h="546734">
                <a:moveTo>
                  <a:pt x="0" y="0"/>
                </a:moveTo>
                <a:lnTo>
                  <a:pt x="0" y="54639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228636" y="627299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222056" y="6359559"/>
            <a:ext cx="744220" cy="579755"/>
          </a:xfrm>
          <a:custGeom>
            <a:avLst/>
            <a:gdLst/>
            <a:ahLst/>
            <a:cxnLst/>
            <a:rect l="l" t="t" r="r" b="b"/>
            <a:pathLst>
              <a:path w="744219" h="579754">
                <a:moveTo>
                  <a:pt x="743652" y="579228"/>
                </a:moveTo>
                <a:lnTo>
                  <a:pt x="16543" y="12879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099803" y="6264324"/>
            <a:ext cx="193040" cy="177800"/>
          </a:xfrm>
          <a:custGeom>
            <a:avLst/>
            <a:gdLst/>
            <a:ahLst/>
            <a:cxnLst/>
            <a:rect l="l" t="t" r="r" b="b"/>
            <a:pathLst>
              <a:path w="193040" h="177800">
                <a:moveTo>
                  <a:pt x="0" y="0"/>
                </a:moveTo>
                <a:lnTo>
                  <a:pt x="84730" y="177491"/>
                </a:lnTo>
                <a:lnTo>
                  <a:pt x="192831" y="387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0496" y="39998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900496" y="3871998"/>
            <a:ext cx="15709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2350" spc="9640">
                <a:latin typeface="Calibri"/>
                <a:cs typeface="Calibri"/>
              </a:rPr>
              <a:t>'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471295" y="4483424"/>
            <a:ext cx="1405890" cy="549275"/>
          </a:xfrm>
          <a:custGeom>
            <a:avLst/>
            <a:gdLst/>
            <a:ahLst/>
            <a:cxnLst/>
            <a:rect l="l" t="t" r="r" b="b"/>
            <a:pathLst>
              <a:path w="1405889" h="549275">
                <a:moveTo>
                  <a:pt x="0" y="8009"/>
                </a:moveTo>
                <a:lnTo>
                  <a:pt x="48458" y="3937"/>
                </a:lnTo>
                <a:lnTo>
                  <a:pt x="96676" y="1267"/>
                </a:lnTo>
                <a:lnTo>
                  <a:pt x="144655" y="0"/>
                </a:lnTo>
                <a:lnTo>
                  <a:pt x="192394" y="135"/>
                </a:lnTo>
                <a:lnTo>
                  <a:pt x="239893" y="1673"/>
                </a:lnTo>
                <a:lnTo>
                  <a:pt x="287152" y="4613"/>
                </a:lnTo>
                <a:lnTo>
                  <a:pt x="334172" y="8956"/>
                </a:lnTo>
                <a:lnTo>
                  <a:pt x="380951" y="14701"/>
                </a:lnTo>
                <a:lnTo>
                  <a:pt x="427491" y="21849"/>
                </a:lnTo>
                <a:lnTo>
                  <a:pt x="473792" y="30400"/>
                </a:lnTo>
                <a:lnTo>
                  <a:pt x="519852" y="40353"/>
                </a:lnTo>
                <a:lnTo>
                  <a:pt x="565673" y="51708"/>
                </a:lnTo>
                <a:lnTo>
                  <a:pt x="611254" y="64467"/>
                </a:lnTo>
                <a:lnTo>
                  <a:pt x="656595" y="78627"/>
                </a:lnTo>
                <a:lnTo>
                  <a:pt x="701696" y="94191"/>
                </a:lnTo>
                <a:lnTo>
                  <a:pt x="746558" y="111157"/>
                </a:lnTo>
                <a:lnTo>
                  <a:pt x="791179" y="129525"/>
                </a:lnTo>
                <a:lnTo>
                  <a:pt x="835561" y="149296"/>
                </a:lnTo>
                <a:lnTo>
                  <a:pt x="879704" y="170470"/>
                </a:lnTo>
                <a:lnTo>
                  <a:pt x="923606" y="193046"/>
                </a:lnTo>
                <a:lnTo>
                  <a:pt x="967269" y="217024"/>
                </a:lnTo>
                <a:lnTo>
                  <a:pt x="1010692" y="242406"/>
                </a:lnTo>
                <a:lnTo>
                  <a:pt x="1053875" y="269189"/>
                </a:lnTo>
                <a:lnTo>
                  <a:pt x="1096819" y="297376"/>
                </a:lnTo>
                <a:lnTo>
                  <a:pt x="1139523" y="326964"/>
                </a:lnTo>
                <a:lnTo>
                  <a:pt x="1181987" y="357956"/>
                </a:lnTo>
                <a:lnTo>
                  <a:pt x="1224211" y="390350"/>
                </a:lnTo>
                <a:lnTo>
                  <a:pt x="1266196" y="424146"/>
                </a:lnTo>
                <a:lnTo>
                  <a:pt x="1307941" y="459345"/>
                </a:lnTo>
                <a:lnTo>
                  <a:pt x="1349446" y="495947"/>
                </a:lnTo>
                <a:lnTo>
                  <a:pt x="1390711" y="533951"/>
                </a:lnTo>
                <a:lnTo>
                  <a:pt x="1405506" y="548768"/>
                </a:lnTo>
              </a:path>
            </a:pathLst>
          </a:custGeom>
          <a:ln w="41883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799764" y="4955232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89" h="186689">
                <a:moveTo>
                  <a:pt x="124477" y="0"/>
                </a:moveTo>
                <a:lnTo>
                  <a:pt x="0" y="124289"/>
                </a:lnTo>
                <a:lnTo>
                  <a:pt x="186528" y="186622"/>
                </a:lnTo>
                <a:lnTo>
                  <a:pt x="12447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113190" y="8457417"/>
            <a:ext cx="939165" cy="1016635"/>
          </a:xfrm>
          <a:custGeom>
            <a:avLst/>
            <a:gdLst/>
            <a:ahLst/>
            <a:cxnLst/>
            <a:rect l="l" t="t" r="r" b="b"/>
            <a:pathLst>
              <a:path w="939165" h="1016634">
                <a:moveTo>
                  <a:pt x="939029" y="1016335"/>
                </a:moveTo>
                <a:lnTo>
                  <a:pt x="879446" y="1013189"/>
                </a:lnTo>
                <a:lnTo>
                  <a:pt x="821816" y="1008555"/>
                </a:lnTo>
                <a:lnTo>
                  <a:pt x="766139" y="1002432"/>
                </a:lnTo>
                <a:lnTo>
                  <a:pt x="712414" y="994820"/>
                </a:lnTo>
                <a:lnTo>
                  <a:pt x="660643" y="985721"/>
                </a:lnTo>
                <a:lnTo>
                  <a:pt x="610824" y="975132"/>
                </a:lnTo>
                <a:lnTo>
                  <a:pt x="562958" y="963055"/>
                </a:lnTo>
                <a:lnTo>
                  <a:pt x="517044" y="949490"/>
                </a:lnTo>
                <a:lnTo>
                  <a:pt x="473084" y="934436"/>
                </a:lnTo>
                <a:lnTo>
                  <a:pt x="431076" y="917894"/>
                </a:lnTo>
                <a:lnTo>
                  <a:pt x="391021" y="899864"/>
                </a:lnTo>
                <a:lnTo>
                  <a:pt x="352918" y="880344"/>
                </a:lnTo>
                <a:lnTo>
                  <a:pt x="316769" y="859337"/>
                </a:lnTo>
                <a:lnTo>
                  <a:pt x="282572" y="836841"/>
                </a:lnTo>
                <a:lnTo>
                  <a:pt x="250328" y="812856"/>
                </a:lnTo>
                <a:lnTo>
                  <a:pt x="220037" y="787383"/>
                </a:lnTo>
                <a:lnTo>
                  <a:pt x="191698" y="760421"/>
                </a:lnTo>
                <a:lnTo>
                  <a:pt x="165312" y="731971"/>
                </a:lnTo>
                <a:lnTo>
                  <a:pt x="140879" y="702033"/>
                </a:lnTo>
                <a:lnTo>
                  <a:pt x="118399" y="670606"/>
                </a:lnTo>
                <a:lnTo>
                  <a:pt x="97872" y="637691"/>
                </a:lnTo>
                <a:lnTo>
                  <a:pt x="79297" y="603287"/>
                </a:lnTo>
                <a:lnTo>
                  <a:pt x="62675" y="567394"/>
                </a:lnTo>
                <a:lnTo>
                  <a:pt x="48006" y="530014"/>
                </a:lnTo>
                <a:lnTo>
                  <a:pt x="35290" y="491144"/>
                </a:lnTo>
                <a:lnTo>
                  <a:pt x="24526" y="450787"/>
                </a:lnTo>
                <a:lnTo>
                  <a:pt x="15715" y="408940"/>
                </a:lnTo>
                <a:lnTo>
                  <a:pt x="8857" y="365606"/>
                </a:lnTo>
                <a:lnTo>
                  <a:pt x="3952" y="320782"/>
                </a:lnTo>
                <a:lnTo>
                  <a:pt x="999" y="274471"/>
                </a:lnTo>
                <a:lnTo>
                  <a:pt x="0" y="226671"/>
                </a:lnTo>
                <a:lnTo>
                  <a:pt x="952" y="177382"/>
                </a:lnTo>
                <a:lnTo>
                  <a:pt x="3858" y="126605"/>
                </a:lnTo>
                <a:lnTo>
                  <a:pt x="8717" y="74339"/>
                </a:lnTo>
                <a:lnTo>
                  <a:pt x="15528" y="20585"/>
                </a:lnTo>
                <a:lnTo>
                  <a:pt x="19434" y="0"/>
                </a:lnTo>
              </a:path>
            </a:pathLst>
          </a:custGeom>
          <a:ln w="41883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042305" y="8305152"/>
            <a:ext cx="173355" cy="189230"/>
          </a:xfrm>
          <a:custGeom>
            <a:avLst/>
            <a:gdLst/>
            <a:ahLst/>
            <a:cxnLst/>
            <a:rect l="l" t="t" r="r" b="b"/>
            <a:pathLst>
              <a:path w="173354" h="189229">
                <a:moveTo>
                  <a:pt x="119179" y="0"/>
                </a:moveTo>
                <a:lnTo>
                  <a:pt x="0" y="156455"/>
                </a:lnTo>
                <a:lnTo>
                  <a:pt x="172832" y="189219"/>
                </a:lnTo>
                <a:lnTo>
                  <a:pt x="11917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198703" y="8575654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8186003" y="8447775"/>
            <a:ext cx="15963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620">
                <a:latin typeface="Calibri"/>
                <a:cs typeface="Calibri"/>
              </a:rPr>
              <a:t>(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731960" y="7515213"/>
            <a:ext cx="953769" cy="1126490"/>
          </a:xfrm>
          <a:custGeom>
            <a:avLst/>
            <a:gdLst/>
            <a:ahLst/>
            <a:cxnLst/>
            <a:rect l="l" t="t" r="r" b="b"/>
            <a:pathLst>
              <a:path w="953770" h="1126490">
                <a:moveTo>
                  <a:pt x="201717" y="1061573"/>
                </a:moveTo>
                <a:lnTo>
                  <a:pt x="99181" y="1061573"/>
                </a:lnTo>
                <a:lnTo>
                  <a:pt x="105013" y="1063938"/>
                </a:lnTo>
                <a:lnTo>
                  <a:pt x="108256" y="1068679"/>
                </a:lnTo>
                <a:lnTo>
                  <a:pt x="107923" y="1075181"/>
                </a:lnTo>
                <a:lnTo>
                  <a:pt x="106274" y="1089078"/>
                </a:lnTo>
                <a:lnTo>
                  <a:pt x="110384" y="1100198"/>
                </a:lnTo>
                <a:lnTo>
                  <a:pt x="117768" y="1109733"/>
                </a:lnTo>
                <a:lnTo>
                  <a:pt x="125943" y="1118876"/>
                </a:lnTo>
                <a:lnTo>
                  <a:pt x="133069" y="1124546"/>
                </a:lnTo>
                <a:lnTo>
                  <a:pt x="141286" y="1126464"/>
                </a:lnTo>
                <a:lnTo>
                  <a:pt x="149703" y="1124732"/>
                </a:lnTo>
                <a:lnTo>
                  <a:pt x="157429" y="1119452"/>
                </a:lnTo>
                <a:lnTo>
                  <a:pt x="160811" y="1116102"/>
                </a:lnTo>
                <a:lnTo>
                  <a:pt x="163220" y="1111850"/>
                </a:lnTo>
                <a:lnTo>
                  <a:pt x="201717" y="1061573"/>
                </a:lnTo>
                <a:close/>
              </a:path>
              <a:path w="953770" h="1126490">
                <a:moveTo>
                  <a:pt x="142896" y="99494"/>
                </a:moveTo>
                <a:lnTo>
                  <a:pt x="123953" y="120084"/>
                </a:lnTo>
                <a:lnTo>
                  <a:pt x="114853" y="129849"/>
                </a:lnTo>
                <a:lnTo>
                  <a:pt x="105693" y="139315"/>
                </a:lnTo>
                <a:lnTo>
                  <a:pt x="99364" y="147666"/>
                </a:lnTo>
                <a:lnTo>
                  <a:pt x="96474" y="156391"/>
                </a:lnTo>
                <a:lnTo>
                  <a:pt x="96524" y="165806"/>
                </a:lnTo>
                <a:lnTo>
                  <a:pt x="99012" y="176225"/>
                </a:lnTo>
                <a:lnTo>
                  <a:pt x="115335" y="225112"/>
                </a:lnTo>
                <a:lnTo>
                  <a:pt x="132773" y="273511"/>
                </a:lnTo>
                <a:lnTo>
                  <a:pt x="151327" y="321423"/>
                </a:lnTo>
                <a:lnTo>
                  <a:pt x="171000" y="368851"/>
                </a:lnTo>
                <a:lnTo>
                  <a:pt x="191791" y="415797"/>
                </a:lnTo>
                <a:lnTo>
                  <a:pt x="213703" y="462265"/>
                </a:lnTo>
                <a:lnTo>
                  <a:pt x="236736" y="508256"/>
                </a:lnTo>
                <a:lnTo>
                  <a:pt x="260892" y="553773"/>
                </a:lnTo>
                <a:lnTo>
                  <a:pt x="264274" y="559972"/>
                </a:lnTo>
                <a:lnTo>
                  <a:pt x="267290" y="566391"/>
                </a:lnTo>
                <a:lnTo>
                  <a:pt x="270389" y="572464"/>
                </a:lnTo>
                <a:lnTo>
                  <a:pt x="0" y="889941"/>
                </a:lnTo>
                <a:lnTo>
                  <a:pt x="5276" y="902633"/>
                </a:lnTo>
                <a:lnTo>
                  <a:pt x="10198" y="914540"/>
                </a:lnTo>
                <a:lnTo>
                  <a:pt x="15010" y="925869"/>
                </a:lnTo>
                <a:lnTo>
                  <a:pt x="19957" y="936830"/>
                </a:lnTo>
                <a:lnTo>
                  <a:pt x="22741" y="944423"/>
                </a:lnTo>
                <a:lnTo>
                  <a:pt x="23737" y="951845"/>
                </a:lnTo>
                <a:lnTo>
                  <a:pt x="22769" y="959220"/>
                </a:lnTo>
                <a:lnTo>
                  <a:pt x="19664" y="966672"/>
                </a:lnTo>
                <a:lnTo>
                  <a:pt x="15748" y="973645"/>
                </a:lnTo>
                <a:lnTo>
                  <a:pt x="12303" y="980891"/>
                </a:lnTo>
                <a:lnTo>
                  <a:pt x="7926" y="992545"/>
                </a:lnTo>
                <a:lnTo>
                  <a:pt x="6167" y="998283"/>
                </a:lnTo>
                <a:lnTo>
                  <a:pt x="7748" y="1001843"/>
                </a:lnTo>
                <a:lnTo>
                  <a:pt x="18364" y="1022673"/>
                </a:lnTo>
                <a:lnTo>
                  <a:pt x="31038" y="1041769"/>
                </a:lnTo>
                <a:lnTo>
                  <a:pt x="45726" y="1059019"/>
                </a:lnTo>
                <a:lnTo>
                  <a:pt x="62385" y="1074312"/>
                </a:lnTo>
                <a:lnTo>
                  <a:pt x="77992" y="1067426"/>
                </a:lnTo>
                <a:lnTo>
                  <a:pt x="84931" y="1064537"/>
                </a:lnTo>
                <a:lnTo>
                  <a:pt x="91745" y="1062198"/>
                </a:lnTo>
                <a:lnTo>
                  <a:pt x="99181" y="1061573"/>
                </a:lnTo>
                <a:lnTo>
                  <a:pt x="201717" y="1061573"/>
                </a:lnTo>
                <a:lnTo>
                  <a:pt x="249141" y="999638"/>
                </a:lnTo>
                <a:lnTo>
                  <a:pt x="387422" y="819126"/>
                </a:lnTo>
                <a:lnTo>
                  <a:pt x="391491" y="814040"/>
                </a:lnTo>
                <a:lnTo>
                  <a:pt x="395880" y="808866"/>
                </a:lnTo>
                <a:lnTo>
                  <a:pt x="406019" y="797138"/>
                </a:lnTo>
                <a:lnTo>
                  <a:pt x="770933" y="797138"/>
                </a:lnTo>
                <a:lnTo>
                  <a:pt x="590484" y="568401"/>
                </a:lnTo>
                <a:lnTo>
                  <a:pt x="640271" y="504366"/>
                </a:lnTo>
                <a:lnTo>
                  <a:pt x="671695" y="465696"/>
                </a:lnTo>
                <a:lnTo>
                  <a:pt x="703638" y="427485"/>
                </a:lnTo>
                <a:lnTo>
                  <a:pt x="736091" y="389724"/>
                </a:lnTo>
                <a:lnTo>
                  <a:pt x="756174" y="366983"/>
                </a:lnTo>
                <a:lnTo>
                  <a:pt x="455137" y="366983"/>
                </a:lnTo>
                <a:lnTo>
                  <a:pt x="445606" y="353546"/>
                </a:lnTo>
                <a:lnTo>
                  <a:pt x="441346" y="347461"/>
                </a:lnTo>
                <a:lnTo>
                  <a:pt x="437316" y="341507"/>
                </a:lnTo>
                <a:lnTo>
                  <a:pt x="361786" y="226811"/>
                </a:lnTo>
                <a:lnTo>
                  <a:pt x="336482" y="188666"/>
                </a:lnTo>
                <a:lnTo>
                  <a:pt x="310985" y="150655"/>
                </a:lnTo>
                <a:lnTo>
                  <a:pt x="297747" y="132019"/>
                </a:lnTo>
                <a:lnTo>
                  <a:pt x="292315" y="124875"/>
                </a:lnTo>
                <a:lnTo>
                  <a:pt x="176999" y="124875"/>
                </a:lnTo>
                <a:lnTo>
                  <a:pt x="142896" y="99494"/>
                </a:lnTo>
                <a:close/>
              </a:path>
              <a:path w="953770" h="1126490">
                <a:moveTo>
                  <a:pt x="770933" y="797138"/>
                </a:moveTo>
                <a:lnTo>
                  <a:pt x="406019" y="797138"/>
                </a:lnTo>
                <a:lnTo>
                  <a:pt x="420238" y="818577"/>
                </a:lnTo>
                <a:lnTo>
                  <a:pt x="424426" y="825032"/>
                </a:lnTo>
                <a:lnTo>
                  <a:pt x="451150" y="865752"/>
                </a:lnTo>
                <a:lnTo>
                  <a:pt x="478807" y="905786"/>
                </a:lnTo>
                <a:lnTo>
                  <a:pt x="507452" y="945099"/>
                </a:lnTo>
                <a:lnTo>
                  <a:pt x="537135" y="983654"/>
                </a:lnTo>
                <a:lnTo>
                  <a:pt x="567909" y="1021413"/>
                </a:lnTo>
                <a:lnTo>
                  <a:pt x="588250" y="1036100"/>
                </a:lnTo>
                <a:lnTo>
                  <a:pt x="598626" y="1034384"/>
                </a:lnTo>
                <a:lnTo>
                  <a:pt x="610735" y="1026638"/>
                </a:lnTo>
                <a:lnTo>
                  <a:pt x="620673" y="1018087"/>
                </a:lnTo>
                <a:lnTo>
                  <a:pt x="630264" y="1009007"/>
                </a:lnTo>
                <a:lnTo>
                  <a:pt x="639779" y="999638"/>
                </a:lnTo>
                <a:lnTo>
                  <a:pt x="649488" y="990221"/>
                </a:lnTo>
                <a:lnTo>
                  <a:pt x="727943" y="990221"/>
                </a:lnTo>
                <a:lnTo>
                  <a:pt x="730920" y="986822"/>
                </a:lnTo>
                <a:lnTo>
                  <a:pt x="735259" y="978782"/>
                </a:lnTo>
                <a:lnTo>
                  <a:pt x="737642" y="968808"/>
                </a:lnTo>
                <a:lnTo>
                  <a:pt x="740189" y="957891"/>
                </a:lnTo>
                <a:lnTo>
                  <a:pt x="745407" y="948174"/>
                </a:lnTo>
                <a:lnTo>
                  <a:pt x="753549" y="940417"/>
                </a:lnTo>
                <a:lnTo>
                  <a:pt x="764866" y="935385"/>
                </a:lnTo>
                <a:lnTo>
                  <a:pt x="774018" y="931726"/>
                </a:lnTo>
                <a:lnTo>
                  <a:pt x="781760" y="926247"/>
                </a:lnTo>
                <a:lnTo>
                  <a:pt x="808428" y="884233"/>
                </a:lnTo>
                <a:lnTo>
                  <a:pt x="817472" y="856131"/>
                </a:lnTo>
                <a:lnTo>
                  <a:pt x="770933" y="797138"/>
                </a:lnTo>
                <a:close/>
              </a:path>
              <a:path w="953770" h="1126490">
                <a:moveTo>
                  <a:pt x="727943" y="990221"/>
                </a:moveTo>
                <a:lnTo>
                  <a:pt x="649488" y="990221"/>
                </a:lnTo>
                <a:lnTo>
                  <a:pt x="695308" y="1018314"/>
                </a:lnTo>
                <a:lnTo>
                  <a:pt x="712730" y="1003862"/>
                </a:lnTo>
                <a:lnTo>
                  <a:pt x="717964" y="999638"/>
                </a:lnTo>
                <a:lnTo>
                  <a:pt x="725002" y="993579"/>
                </a:lnTo>
                <a:lnTo>
                  <a:pt x="727943" y="990221"/>
                </a:lnTo>
                <a:close/>
              </a:path>
              <a:path w="953770" h="1126490">
                <a:moveTo>
                  <a:pt x="827744" y="0"/>
                </a:moveTo>
                <a:lnTo>
                  <a:pt x="763536" y="51030"/>
                </a:lnTo>
                <a:lnTo>
                  <a:pt x="725941" y="86139"/>
                </a:lnTo>
                <a:lnTo>
                  <a:pt x="688807" y="121708"/>
                </a:lnTo>
                <a:lnTo>
                  <a:pt x="652140" y="157739"/>
                </a:lnTo>
                <a:lnTo>
                  <a:pt x="615944" y="194238"/>
                </a:lnTo>
                <a:lnTo>
                  <a:pt x="580225" y="231209"/>
                </a:lnTo>
                <a:lnTo>
                  <a:pt x="544987" y="268656"/>
                </a:lnTo>
                <a:lnTo>
                  <a:pt x="510235" y="306583"/>
                </a:lnTo>
                <a:lnTo>
                  <a:pt x="475975" y="344994"/>
                </a:lnTo>
                <a:lnTo>
                  <a:pt x="471184" y="350260"/>
                </a:lnTo>
                <a:lnTo>
                  <a:pt x="466145" y="355553"/>
                </a:lnTo>
                <a:lnTo>
                  <a:pt x="460811" y="361063"/>
                </a:lnTo>
                <a:lnTo>
                  <a:pt x="455137" y="366983"/>
                </a:lnTo>
                <a:lnTo>
                  <a:pt x="756174" y="366983"/>
                </a:lnTo>
                <a:lnTo>
                  <a:pt x="769047" y="352407"/>
                </a:lnTo>
                <a:lnTo>
                  <a:pt x="802497" y="315525"/>
                </a:lnTo>
                <a:lnTo>
                  <a:pt x="836433" y="279071"/>
                </a:lnTo>
                <a:lnTo>
                  <a:pt x="870847" y="243037"/>
                </a:lnTo>
                <a:lnTo>
                  <a:pt x="915273" y="197618"/>
                </a:lnTo>
                <a:lnTo>
                  <a:pt x="924374" y="187478"/>
                </a:lnTo>
                <a:lnTo>
                  <a:pt x="932777" y="176652"/>
                </a:lnTo>
                <a:lnTo>
                  <a:pt x="940222" y="164790"/>
                </a:lnTo>
                <a:lnTo>
                  <a:pt x="950128" y="146127"/>
                </a:lnTo>
                <a:lnTo>
                  <a:pt x="953273" y="133978"/>
                </a:lnTo>
                <a:lnTo>
                  <a:pt x="949215" y="122511"/>
                </a:lnTo>
                <a:lnTo>
                  <a:pt x="917549" y="93314"/>
                </a:lnTo>
                <a:lnTo>
                  <a:pt x="909029" y="92614"/>
                </a:lnTo>
                <a:lnTo>
                  <a:pt x="893918" y="89766"/>
                </a:lnTo>
                <a:lnTo>
                  <a:pt x="883725" y="82233"/>
                </a:lnTo>
                <a:lnTo>
                  <a:pt x="878680" y="70759"/>
                </a:lnTo>
                <a:lnTo>
                  <a:pt x="878668" y="67095"/>
                </a:lnTo>
                <a:lnTo>
                  <a:pt x="878800" y="55610"/>
                </a:lnTo>
                <a:lnTo>
                  <a:pt x="879648" y="50731"/>
                </a:lnTo>
                <a:lnTo>
                  <a:pt x="878737" y="44260"/>
                </a:lnTo>
                <a:lnTo>
                  <a:pt x="853900" y="15109"/>
                </a:lnTo>
                <a:lnTo>
                  <a:pt x="833183" y="814"/>
                </a:lnTo>
                <a:lnTo>
                  <a:pt x="827744" y="0"/>
                </a:lnTo>
                <a:close/>
              </a:path>
              <a:path w="953770" h="1126490">
                <a:moveTo>
                  <a:pt x="232892" y="67095"/>
                </a:moveTo>
                <a:lnTo>
                  <a:pt x="203106" y="95717"/>
                </a:lnTo>
                <a:lnTo>
                  <a:pt x="201604" y="104763"/>
                </a:lnTo>
                <a:lnTo>
                  <a:pt x="196200" y="113798"/>
                </a:lnTo>
                <a:lnTo>
                  <a:pt x="187855" y="120284"/>
                </a:lnTo>
                <a:lnTo>
                  <a:pt x="176999" y="124875"/>
                </a:lnTo>
                <a:lnTo>
                  <a:pt x="292315" y="124875"/>
                </a:lnTo>
                <a:lnTo>
                  <a:pt x="283891" y="113797"/>
                </a:lnTo>
                <a:lnTo>
                  <a:pt x="269823" y="95717"/>
                </a:lnTo>
                <a:lnTo>
                  <a:pt x="255950" y="77505"/>
                </a:lnTo>
                <a:lnTo>
                  <a:pt x="249036" y="70759"/>
                </a:lnTo>
                <a:lnTo>
                  <a:pt x="241329" y="67537"/>
                </a:lnTo>
                <a:lnTo>
                  <a:pt x="232892" y="67095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894224" y="4120433"/>
            <a:ext cx="1073150" cy="1019810"/>
          </a:xfrm>
          <a:custGeom>
            <a:avLst/>
            <a:gdLst/>
            <a:ahLst/>
            <a:cxnLst/>
            <a:rect l="l" t="t" r="r" b="b"/>
            <a:pathLst>
              <a:path w="1073150" h="1019810">
                <a:moveTo>
                  <a:pt x="388143" y="976439"/>
                </a:moveTo>
                <a:lnTo>
                  <a:pt x="271268" y="976439"/>
                </a:lnTo>
                <a:lnTo>
                  <a:pt x="282829" y="977970"/>
                </a:lnTo>
                <a:lnTo>
                  <a:pt x="305970" y="999070"/>
                </a:lnTo>
                <a:lnTo>
                  <a:pt x="322852" y="1013629"/>
                </a:lnTo>
                <a:lnTo>
                  <a:pt x="337110" y="1019400"/>
                </a:lnTo>
                <a:lnTo>
                  <a:pt x="352379" y="1014136"/>
                </a:lnTo>
                <a:lnTo>
                  <a:pt x="372294" y="995590"/>
                </a:lnTo>
                <a:lnTo>
                  <a:pt x="388143" y="976439"/>
                </a:lnTo>
                <a:close/>
              </a:path>
              <a:path w="1073150" h="1019810">
                <a:moveTo>
                  <a:pt x="118628" y="493308"/>
                </a:moveTo>
                <a:lnTo>
                  <a:pt x="111333" y="493378"/>
                </a:lnTo>
                <a:lnTo>
                  <a:pt x="94967" y="497234"/>
                </a:lnTo>
                <a:lnTo>
                  <a:pt x="85450" y="499166"/>
                </a:lnTo>
                <a:lnTo>
                  <a:pt x="75404" y="502071"/>
                </a:lnTo>
                <a:lnTo>
                  <a:pt x="65202" y="507042"/>
                </a:lnTo>
                <a:lnTo>
                  <a:pt x="63447" y="511738"/>
                </a:lnTo>
                <a:lnTo>
                  <a:pt x="64252" y="517331"/>
                </a:lnTo>
                <a:lnTo>
                  <a:pt x="66097" y="523491"/>
                </a:lnTo>
                <a:lnTo>
                  <a:pt x="67464" y="529889"/>
                </a:lnTo>
                <a:lnTo>
                  <a:pt x="61761" y="535991"/>
                </a:lnTo>
                <a:lnTo>
                  <a:pt x="46703" y="540103"/>
                </a:lnTo>
                <a:lnTo>
                  <a:pt x="27698" y="544758"/>
                </a:lnTo>
                <a:lnTo>
                  <a:pt x="10157" y="552485"/>
                </a:lnTo>
                <a:lnTo>
                  <a:pt x="5560" y="555585"/>
                </a:lnTo>
                <a:lnTo>
                  <a:pt x="14334" y="568171"/>
                </a:lnTo>
                <a:lnTo>
                  <a:pt x="11382" y="571417"/>
                </a:lnTo>
                <a:lnTo>
                  <a:pt x="5470" y="576845"/>
                </a:lnTo>
                <a:lnTo>
                  <a:pt x="1453" y="580234"/>
                </a:lnTo>
                <a:lnTo>
                  <a:pt x="0" y="584034"/>
                </a:lnTo>
                <a:lnTo>
                  <a:pt x="21441" y="635109"/>
                </a:lnTo>
                <a:lnTo>
                  <a:pt x="43114" y="678138"/>
                </a:lnTo>
                <a:lnTo>
                  <a:pt x="66208" y="720371"/>
                </a:lnTo>
                <a:lnTo>
                  <a:pt x="114295" y="804820"/>
                </a:lnTo>
                <a:lnTo>
                  <a:pt x="138104" y="848218"/>
                </a:lnTo>
                <a:lnTo>
                  <a:pt x="160969" y="893187"/>
                </a:lnTo>
                <a:lnTo>
                  <a:pt x="196957" y="957277"/>
                </a:lnTo>
                <a:lnTo>
                  <a:pt x="223903" y="986440"/>
                </a:lnTo>
                <a:lnTo>
                  <a:pt x="243884" y="991882"/>
                </a:lnTo>
                <a:lnTo>
                  <a:pt x="258979" y="984812"/>
                </a:lnTo>
                <a:lnTo>
                  <a:pt x="271268" y="976439"/>
                </a:lnTo>
                <a:lnTo>
                  <a:pt x="388143" y="976439"/>
                </a:lnTo>
                <a:lnTo>
                  <a:pt x="400491" y="961516"/>
                </a:lnTo>
                <a:lnTo>
                  <a:pt x="496267" y="837796"/>
                </a:lnTo>
                <a:lnTo>
                  <a:pt x="512213" y="816002"/>
                </a:lnTo>
                <a:lnTo>
                  <a:pt x="533832" y="787381"/>
                </a:lnTo>
                <a:lnTo>
                  <a:pt x="560384" y="752857"/>
                </a:lnTo>
                <a:lnTo>
                  <a:pt x="587619" y="717862"/>
                </a:lnTo>
                <a:lnTo>
                  <a:pt x="304629" y="717862"/>
                </a:lnTo>
                <a:lnTo>
                  <a:pt x="260442" y="661861"/>
                </a:lnTo>
                <a:lnTo>
                  <a:pt x="210692" y="593788"/>
                </a:lnTo>
                <a:lnTo>
                  <a:pt x="182947" y="557983"/>
                </a:lnTo>
                <a:lnTo>
                  <a:pt x="170580" y="543356"/>
                </a:lnTo>
                <a:lnTo>
                  <a:pt x="157701" y="529116"/>
                </a:lnTo>
                <a:lnTo>
                  <a:pt x="144647" y="515003"/>
                </a:lnTo>
                <a:lnTo>
                  <a:pt x="131755" y="500759"/>
                </a:lnTo>
                <a:lnTo>
                  <a:pt x="125443" y="495568"/>
                </a:lnTo>
                <a:lnTo>
                  <a:pt x="118628" y="493308"/>
                </a:lnTo>
                <a:close/>
              </a:path>
              <a:path w="1073150" h="1019810">
                <a:moveTo>
                  <a:pt x="967457" y="0"/>
                </a:moveTo>
                <a:lnTo>
                  <a:pt x="922972" y="34033"/>
                </a:lnTo>
                <a:lnTo>
                  <a:pt x="895094" y="61266"/>
                </a:lnTo>
                <a:lnTo>
                  <a:pt x="862068" y="94854"/>
                </a:lnTo>
                <a:lnTo>
                  <a:pt x="824718" y="133845"/>
                </a:lnTo>
                <a:lnTo>
                  <a:pt x="783870" y="177284"/>
                </a:lnTo>
                <a:lnTo>
                  <a:pt x="740350" y="224219"/>
                </a:lnTo>
                <a:lnTo>
                  <a:pt x="694982" y="273697"/>
                </a:lnTo>
                <a:lnTo>
                  <a:pt x="602006" y="376466"/>
                </a:lnTo>
                <a:lnTo>
                  <a:pt x="497957" y="493378"/>
                </a:lnTo>
                <a:lnTo>
                  <a:pt x="430203" y="570569"/>
                </a:lnTo>
                <a:lnTo>
                  <a:pt x="395015" y="611152"/>
                </a:lnTo>
                <a:lnTo>
                  <a:pt x="364583" y="646651"/>
                </a:lnTo>
                <a:lnTo>
                  <a:pt x="339733" y="676114"/>
                </a:lnTo>
                <a:lnTo>
                  <a:pt x="321288" y="698586"/>
                </a:lnTo>
                <a:lnTo>
                  <a:pt x="317463" y="703192"/>
                </a:lnTo>
                <a:lnTo>
                  <a:pt x="313446" y="707835"/>
                </a:lnTo>
                <a:lnTo>
                  <a:pt x="304629" y="717862"/>
                </a:lnTo>
                <a:lnTo>
                  <a:pt x="587619" y="717862"/>
                </a:lnTo>
                <a:lnTo>
                  <a:pt x="662247" y="623087"/>
                </a:lnTo>
                <a:lnTo>
                  <a:pt x="765899" y="493308"/>
                </a:lnTo>
                <a:lnTo>
                  <a:pt x="861670" y="374850"/>
                </a:lnTo>
                <a:lnTo>
                  <a:pt x="934562" y="285902"/>
                </a:lnTo>
                <a:lnTo>
                  <a:pt x="966577" y="247335"/>
                </a:lnTo>
                <a:lnTo>
                  <a:pt x="994651" y="213938"/>
                </a:lnTo>
                <a:lnTo>
                  <a:pt x="1043703" y="157740"/>
                </a:lnTo>
                <a:lnTo>
                  <a:pt x="1050984" y="148901"/>
                </a:lnTo>
                <a:lnTo>
                  <a:pt x="1057628" y="139535"/>
                </a:lnTo>
                <a:lnTo>
                  <a:pt x="1063402" y="129357"/>
                </a:lnTo>
                <a:lnTo>
                  <a:pt x="1070954" y="113409"/>
                </a:lnTo>
                <a:lnTo>
                  <a:pt x="1073030" y="103190"/>
                </a:lnTo>
                <a:lnTo>
                  <a:pt x="1068941" y="93929"/>
                </a:lnTo>
                <a:lnTo>
                  <a:pt x="1032785" y="71526"/>
                </a:lnTo>
                <a:lnTo>
                  <a:pt x="1019626" y="69999"/>
                </a:lnTo>
                <a:lnTo>
                  <a:pt x="1010446" y="64339"/>
                </a:lnTo>
                <a:lnTo>
                  <a:pt x="1005436" y="55054"/>
                </a:lnTo>
                <a:lnTo>
                  <a:pt x="1004786" y="42647"/>
                </a:lnTo>
                <a:lnTo>
                  <a:pt x="1005257" y="38585"/>
                </a:lnTo>
                <a:lnTo>
                  <a:pt x="1004221" y="33297"/>
                </a:lnTo>
                <a:lnTo>
                  <a:pt x="1001645" y="30271"/>
                </a:lnTo>
                <a:lnTo>
                  <a:pt x="994828" y="23309"/>
                </a:lnTo>
                <a:lnTo>
                  <a:pt x="985140" y="14538"/>
                </a:lnTo>
                <a:lnTo>
                  <a:pt x="975158" y="6066"/>
                </a:lnTo>
                <a:lnTo>
                  <a:pt x="967457" y="0"/>
                </a:lnTo>
                <a:close/>
              </a:path>
            </a:pathLst>
          </a:custGeom>
          <a:solidFill>
            <a:srgbClr val="668C1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12272" y="1352079"/>
            <a:ext cx="579564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small</a:t>
            </a:r>
            <a:r>
              <a:rPr dirty="0" sz="3950" spc="-13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Aggregates.</a:t>
            </a:r>
            <a:endParaRPr sz="3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26154" y="10824666"/>
            <a:ext cx="63398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Arial"/>
                <a:cs typeface="Arial"/>
              </a:rPr>
              <a:t>Example </a:t>
            </a:r>
            <a:r>
              <a:rPr dirty="0" sz="1650" spc="-50" b="1">
                <a:latin typeface="Arial"/>
                <a:cs typeface="Arial"/>
              </a:rPr>
              <a:t>credit: </a:t>
            </a:r>
            <a:r>
              <a:rPr dirty="0" sz="1650" spc="-80" b="1">
                <a:latin typeface="Arial"/>
                <a:cs typeface="Arial"/>
              </a:rPr>
              <a:t>Vaughn </a:t>
            </a:r>
            <a:r>
              <a:rPr dirty="0" sz="1650" spc="-75" b="1">
                <a:latin typeface="Arial"/>
                <a:cs typeface="Arial"/>
              </a:rPr>
              <a:t>Vernon, </a:t>
            </a:r>
            <a:r>
              <a:rPr dirty="0" sz="1650" b="1" i="1">
                <a:latin typeface="Calibri"/>
                <a:cs typeface="Calibri"/>
              </a:rPr>
              <a:t>Implementing Domain-Driven</a:t>
            </a:r>
            <a:r>
              <a:rPr dirty="0" sz="1650" spc="190" b="1" i="1">
                <a:latin typeface="Calibri"/>
                <a:cs typeface="Calibri"/>
              </a:rPr>
              <a:t> </a:t>
            </a:r>
            <a:r>
              <a:rPr dirty="0" sz="1650" spc="20" b="1" i="1">
                <a:latin typeface="Calibri"/>
                <a:cs typeface="Calibri"/>
              </a:rPr>
              <a:t>Design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9532" y="8680333"/>
            <a:ext cx="1967864" cy="86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2410" marR="5080" indent="-220345">
              <a:lnSpc>
                <a:spcPct val="107700"/>
              </a:lnSpc>
              <a:spcBef>
                <a:spcPts val="100"/>
              </a:spcBef>
            </a:pPr>
            <a:r>
              <a:rPr dirty="0" sz="2550" spc="-105" b="1">
                <a:solidFill>
                  <a:srgbClr val="0220B4"/>
                </a:solidFill>
                <a:latin typeface="Arial"/>
                <a:cs typeface="Arial"/>
              </a:rPr>
              <a:t>Large </a:t>
            </a:r>
            <a:r>
              <a:rPr dirty="0" sz="2550" spc="-90" b="1">
                <a:solidFill>
                  <a:srgbClr val="0220B4"/>
                </a:solidFill>
                <a:latin typeface="Arial"/>
                <a:cs typeface="Arial"/>
              </a:rPr>
              <a:t>Cluster  </a:t>
            </a:r>
            <a:r>
              <a:rPr dirty="0" sz="2550" spc="-95" b="1">
                <a:solidFill>
                  <a:srgbClr val="0220B4"/>
                </a:solidFill>
                <a:latin typeface="Arial"/>
                <a:cs typeface="Arial"/>
              </a:rPr>
              <a:t>Aggregate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66335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960909" y="7254094"/>
            <a:ext cx="80391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85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2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74940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468838" y="7254094"/>
            <a:ext cx="1007744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8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83546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062764" y="7034205"/>
            <a:ext cx="1022350" cy="9283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50825" indent="-251460">
              <a:lnSpc>
                <a:spcPct val="100000"/>
              </a:lnSpc>
              <a:spcBef>
                <a:spcPts val="114"/>
              </a:spcBef>
            </a:pPr>
            <a:r>
              <a:rPr dirty="0" sz="2950" spc="-65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950" spc="-5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cklog 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74940" y="518548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447897" y="5310888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67320" y="6478725"/>
            <a:ext cx="0" cy="320040"/>
          </a:xfrm>
          <a:custGeom>
            <a:avLst/>
            <a:gdLst/>
            <a:ahLst/>
            <a:cxnLst/>
            <a:rect l="l" t="t" r="r" b="b"/>
            <a:pathLst>
              <a:path w="0" h="320040">
                <a:moveTo>
                  <a:pt x="0" y="0"/>
                </a:moveTo>
                <a:lnTo>
                  <a:pt x="0" y="31972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79364" y="675656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79364" y="635441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82857" y="6426763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585374" y="0"/>
                </a:moveTo>
                <a:lnTo>
                  <a:pt x="568464" y="12355"/>
                </a:lnTo>
                <a:lnTo>
                  <a:pt x="16931" y="415264"/>
                </a:lnTo>
                <a:lnTo>
                  <a:pt x="0" y="427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57719" y="6771023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10" h="175259">
                <a:moveTo>
                  <a:pt x="90164" y="0"/>
                </a:moveTo>
                <a:lnTo>
                  <a:pt x="0" y="174790"/>
                </a:lnTo>
                <a:lnTo>
                  <a:pt x="193931" y="142048"/>
                </a:lnTo>
                <a:lnTo>
                  <a:pt x="90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43475" y="63219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9140" y="0"/>
                </a:moveTo>
                <a:lnTo>
                  <a:pt x="0" y="122907"/>
                </a:lnTo>
                <a:lnTo>
                  <a:pt x="122907" y="142048"/>
                </a:lnTo>
                <a:lnTo>
                  <a:pt x="142048" y="19140"/>
                </a:lnTo>
                <a:lnTo>
                  <a:pt x="19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6406" y="6426762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0" y="0"/>
                </a:moveTo>
                <a:lnTo>
                  <a:pt x="16910" y="12355"/>
                </a:lnTo>
                <a:lnTo>
                  <a:pt x="568443" y="415264"/>
                </a:lnTo>
                <a:lnTo>
                  <a:pt x="585374" y="42764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82987" y="6771020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09" h="175259">
                <a:moveTo>
                  <a:pt x="103766" y="0"/>
                </a:moveTo>
                <a:lnTo>
                  <a:pt x="0" y="142048"/>
                </a:lnTo>
                <a:lnTo>
                  <a:pt x="193931" y="174790"/>
                </a:lnTo>
                <a:lnTo>
                  <a:pt x="103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49113" y="632193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2907" y="0"/>
                </a:moveTo>
                <a:lnTo>
                  <a:pt x="0" y="19140"/>
                </a:lnTo>
                <a:lnTo>
                  <a:pt x="19140" y="142048"/>
                </a:lnTo>
                <a:lnTo>
                  <a:pt x="142048" y="122907"/>
                </a:lnTo>
                <a:lnTo>
                  <a:pt x="12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4468513" y="8680333"/>
            <a:ext cx="1695450" cy="86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0665">
              <a:lnSpc>
                <a:spcPct val="107700"/>
              </a:lnSpc>
              <a:spcBef>
                <a:spcPts val="100"/>
              </a:spcBef>
            </a:pPr>
            <a:r>
              <a:rPr dirty="0" sz="2550" spc="-30" b="1">
                <a:solidFill>
                  <a:srgbClr val="0220B4"/>
                </a:solidFill>
                <a:latin typeface="Arial"/>
                <a:cs typeface="Arial"/>
              </a:rPr>
              <a:t>Multiple  </a:t>
            </a:r>
            <a:r>
              <a:rPr dirty="0" sz="2550" spc="-95" b="1">
                <a:solidFill>
                  <a:srgbClr val="0220B4"/>
                </a:solidFill>
                <a:latin typeface="Arial"/>
                <a:cs typeface="Arial"/>
              </a:rPr>
              <a:t>Aggregates</a:t>
            </a:r>
            <a:endParaRPr sz="25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932819" y="5069814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5">
                <a:moveTo>
                  <a:pt x="1546968" y="0"/>
                </a:moveTo>
                <a:lnTo>
                  <a:pt x="439724" y="0"/>
                </a:lnTo>
                <a:lnTo>
                  <a:pt x="370358" y="171"/>
                </a:lnTo>
                <a:lnTo>
                  <a:pt x="313035" y="1373"/>
                </a:lnTo>
                <a:lnTo>
                  <a:pt x="264507" y="4634"/>
                </a:lnTo>
                <a:lnTo>
                  <a:pt x="221525" y="10984"/>
                </a:lnTo>
                <a:lnTo>
                  <a:pt x="180842" y="21454"/>
                </a:lnTo>
                <a:lnTo>
                  <a:pt x="138411" y="41274"/>
                </a:lnTo>
                <a:lnTo>
                  <a:pt x="100504" y="67875"/>
                </a:lnTo>
                <a:lnTo>
                  <a:pt x="67874" y="100506"/>
                </a:lnTo>
                <a:lnTo>
                  <a:pt x="41273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3" y="1030510"/>
                </a:lnTo>
                <a:lnTo>
                  <a:pt x="67874" y="1068420"/>
                </a:lnTo>
                <a:lnTo>
                  <a:pt x="100504" y="1101052"/>
                </a:lnTo>
                <a:lnTo>
                  <a:pt x="138411" y="1127653"/>
                </a:lnTo>
                <a:lnTo>
                  <a:pt x="180842" y="1147472"/>
                </a:lnTo>
                <a:lnTo>
                  <a:pt x="221510" y="1157942"/>
                </a:lnTo>
                <a:lnTo>
                  <a:pt x="264382" y="1164293"/>
                </a:lnTo>
                <a:lnTo>
                  <a:pt x="312614" y="1167554"/>
                </a:lnTo>
                <a:lnTo>
                  <a:pt x="369361" y="1168756"/>
                </a:lnTo>
                <a:lnTo>
                  <a:pt x="437777" y="1168927"/>
                </a:lnTo>
                <a:lnTo>
                  <a:pt x="1545021" y="1168927"/>
                </a:lnTo>
                <a:lnTo>
                  <a:pt x="1614387" y="1168756"/>
                </a:lnTo>
                <a:lnTo>
                  <a:pt x="1671710" y="1167554"/>
                </a:lnTo>
                <a:lnTo>
                  <a:pt x="1720238" y="1164293"/>
                </a:lnTo>
                <a:lnTo>
                  <a:pt x="1763220" y="1157942"/>
                </a:lnTo>
                <a:lnTo>
                  <a:pt x="1803903" y="1147472"/>
                </a:lnTo>
                <a:lnTo>
                  <a:pt x="1846334" y="1127653"/>
                </a:lnTo>
                <a:lnTo>
                  <a:pt x="1884241" y="1101052"/>
                </a:lnTo>
                <a:lnTo>
                  <a:pt x="1916871" y="1068420"/>
                </a:lnTo>
                <a:lnTo>
                  <a:pt x="1943471" y="1030510"/>
                </a:lnTo>
                <a:lnTo>
                  <a:pt x="1963291" y="988074"/>
                </a:lnTo>
                <a:lnTo>
                  <a:pt x="1973763" y="947392"/>
                </a:lnTo>
                <a:lnTo>
                  <a:pt x="1980120" y="904413"/>
                </a:lnTo>
                <a:lnTo>
                  <a:pt x="1983372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2" y="313041"/>
                </a:lnTo>
                <a:lnTo>
                  <a:pt x="1980093" y="264389"/>
                </a:lnTo>
                <a:lnTo>
                  <a:pt x="1973756" y="221519"/>
                </a:lnTo>
                <a:lnTo>
                  <a:pt x="1963291" y="180853"/>
                </a:lnTo>
                <a:lnTo>
                  <a:pt x="1943471" y="138416"/>
                </a:lnTo>
                <a:lnTo>
                  <a:pt x="1916871" y="100506"/>
                </a:lnTo>
                <a:lnTo>
                  <a:pt x="1884241" y="67875"/>
                </a:lnTo>
                <a:lnTo>
                  <a:pt x="1846334" y="41274"/>
                </a:lnTo>
                <a:lnTo>
                  <a:pt x="1803903" y="21454"/>
                </a:lnTo>
                <a:lnTo>
                  <a:pt x="1763235" y="10984"/>
                </a:lnTo>
                <a:lnTo>
                  <a:pt x="1720363" y="4634"/>
                </a:lnTo>
                <a:lnTo>
                  <a:pt x="1672131" y="1373"/>
                </a:lnTo>
                <a:lnTo>
                  <a:pt x="1615384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2405769" y="5195708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932819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24" y="0"/>
                </a:lnTo>
                <a:lnTo>
                  <a:pt x="370358" y="171"/>
                </a:lnTo>
                <a:lnTo>
                  <a:pt x="313035" y="1373"/>
                </a:lnTo>
                <a:lnTo>
                  <a:pt x="264507" y="4634"/>
                </a:lnTo>
                <a:lnTo>
                  <a:pt x="221525" y="10984"/>
                </a:lnTo>
                <a:lnTo>
                  <a:pt x="180842" y="21454"/>
                </a:lnTo>
                <a:lnTo>
                  <a:pt x="138411" y="41274"/>
                </a:lnTo>
                <a:lnTo>
                  <a:pt x="100504" y="67875"/>
                </a:lnTo>
                <a:lnTo>
                  <a:pt x="67874" y="100506"/>
                </a:lnTo>
                <a:lnTo>
                  <a:pt x="41273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3" y="1030510"/>
                </a:lnTo>
                <a:lnTo>
                  <a:pt x="67874" y="1068420"/>
                </a:lnTo>
                <a:lnTo>
                  <a:pt x="100504" y="1101052"/>
                </a:lnTo>
                <a:lnTo>
                  <a:pt x="138411" y="1127653"/>
                </a:lnTo>
                <a:lnTo>
                  <a:pt x="180842" y="1147472"/>
                </a:lnTo>
                <a:lnTo>
                  <a:pt x="221510" y="1157942"/>
                </a:lnTo>
                <a:lnTo>
                  <a:pt x="264382" y="1164293"/>
                </a:lnTo>
                <a:lnTo>
                  <a:pt x="312614" y="1167554"/>
                </a:lnTo>
                <a:lnTo>
                  <a:pt x="369361" y="1168756"/>
                </a:lnTo>
                <a:lnTo>
                  <a:pt x="437777" y="1168927"/>
                </a:lnTo>
                <a:lnTo>
                  <a:pt x="1545021" y="1168927"/>
                </a:lnTo>
                <a:lnTo>
                  <a:pt x="1614387" y="1168756"/>
                </a:lnTo>
                <a:lnTo>
                  <a:pt x="1671710" y="1167554"/>
                </a:lnTo>
                <a:lnTo>
                  <a:pt x="1720238" y="1164293"/>
                </a:lnTo>
                <a:lnTo>
                  <a:pt x="1763220" y="1157942"/>
                </a:lnTo>
                <a:lnTo>
                  <a:pt x="1803903" y="1147472"/>
                </a:lnTo>
                <a:lnTo>
                  <a:pt x="1846334" y="1127653"/>
                </a:lnTo>
                <a:lnTo>
                  <a:pt x="1884241" y="1101052"/>
                </a:lnTo>
                <a:lnTo>
                  <a:pt x="1916871" y="1068420"/>
                </a:lnTo>
                <a:lnTo>
                  <a:pt x="1943471" y="1030510"/>
                </a:lnTo>
                <a:lnTo>
                  <a:pt x="1963291" y="988074"/>
                </a:lnTo>
                <a:lnTo>
                  <a:pt x="1973763" y="947392"/>
                </a:lnTo>
                <a:lnTo>
                  <a:pt x="1980120" y="904413"/>
                </a:lnTo>
                <a:lnTo>
                  <a:pt x="1983372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2" y="313041"/>
                </a:lnTo>
                <a:lnTo>
                  <a:pt x="1980093" y="264389"/>
                </a:lnTo>
                <a:lnTo>
                  <a:pt x="1973756" y="221519"/>
                </a:lnTo>
                <a:lnTo>
                  <a:pt x="1963291" y="180853"/>
                </a:lnTo>
                <a:lnTo>
                  <a:pt x="1943471" y="138416"/>
                </a:lnTo>
                <a:lnTo>
                  <a:pt x="1916871" y="100506"/>
                </a:lnTo>
                <a:lnTo>
                  <a:pt x="1884241" y="67875"/>
                </a:lnTo>
                <a:lnTo>
                  <a:pt x="1846334" y="41274"/>
                </a:lnTo>
                <a:lnTo>
                  <a:pt x="1803903" y="21454"/>
                </a:lnTo>
                <a:lnTo>
                  <a:pt x="1763235" y="10984"/>
                </a:lnTo>
                <a:lnTo>
                  <a:pt x="1720363" y="4634"/>
                </a:lnTo>
                <a:lnTo>
                  <a:pt x="1672131" y="1373"/>
                </a:lnTo>
                <a:lnTo>
                  <a:pt x="1615384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2562833" y="7055147"/>
            <a:ext cx="735330" cy="899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 spc="-30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050" spc="-3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50" spc="-155">
                <a:solidFill>
                  <a:srgbClr val="FFFFFF"/>
                </a:solidFill>
                <a:latin typeface="Arial"/>
                <a:cs typeface="Arial"/>
              </a:rPr>
              <a:t>cklog  </a:t>
            </a:r>
            <a:r>
              <a:rPr dirty="0" sz="2050" spc="-250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050">
              <a:latin typeface="Arial"/>
              <a:cs typeface="Arial"/>
            </a:endParaRPr>
          </a:p>
          <a:p>
            <a:pPr algn="ctr" marR="8890">
              <a:lnSpc>
                <a:spcPct val="100000"/>
              </a:lnSpc>
              <a:spcBef>
                <a:spcPts val="254"/>
              </a:spcBef>
            </a:pPr>
            <a:r>
              <a:rPr dirty="0" sz="1400" spc="-12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715606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68" y="947392"/>
                </a:lnTo>
                <a:lnTo>
                  <a:pt x="1980122" y="904413"/>
                </a:lnTo>
                <a:lnTo>
                  <a:pt x="1983373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3" y="313041"/>
                </a:lnTo>
                <a:lnTo>
                  <a:pt x="1980095" y="264389"/>
                </a:lnTo>
                <a:lnTo>
                  <a:pt x="1973762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7306145" y="7059526"/>
            <a:ext cx="80581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2950" spc="-78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2950">
              <a:latin typeface="Arial"/>
              <a:cs typeface="Arial"/>
            </a:endParaRPr>
          </a:p>
          <a:p>
            <a:pPr marL="116839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324212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24" y="0"/>
                </a:lnTo>
                <a:lnTo>
                  <a:pt x="370358" y="171"/>
                </a:lnTo>
                <a:lnTo>
                  <a:pt x="313035" y="1373"/>
                </a:lnTo>
                <a:lnTo>
                  <a:pt x="264507" y="4634"/>
                </a:lnTo>
                <a:lnTo>
                  <a:pt x="221525" y="10984"/>
                </a:lnTo>
                <a:lnTo>
                  <a:pt x="180842" y="21454"/>
                </a:lnTo>
                <a:lnTo>
                  <a:pt x="138411" y="41274"/>
                </a:lnTo>
                <a:lnTo>
                  <a:pt x="100504" y="67875"/>
                </a:lnTo>
                <a:lnTo>
                  <a:pt x="67874" y="100506"/>
                </a:lnTo>
                <a:lnTo>
                  <a:pt x="41273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3" y="1030510"/>
                </a:lnTo>
                <a:lnTo>
                  <a:pt x="67874" y="1068420"/>
                </a:lnTo>
                <a:lnTo>
                  <a:pt x="100504" y="1101052"/>
                </a:lnTo>
                <a:lnTo>
                  <a:pt x="138411" y="1127653"/>
                </a:lnTo>
                <a:lnTo>
                  <a:pt x="180842" y="1147472"/>
                </a:lnTo>
                <a:lnTo>
                  <a:pt x="221510" y="1157942"/>
                </a:lnTo>
                <a:lnTo>
                  <a:pt x="264382" y="1164293"/>
                </a:lnTo>
                <a:lnTo>
                  <a:pt x="312614" y="1167554"/>
                </a:lnTo>
                <a:lnTo>
                  <a:pt x="369361" y="1168756"/>
                </a:lnTo>
                <a:lnTo>
                  <a:pt x="437777" y="1168927"/>
                </a:lnTo>
                <a:lnTo>
                  <a:pt x="1545021" y="1168927"/>
                </a:lnTo>
                <a:lnTo>
                  <a:pt x="1614387" y="1168756"/>
                </a:lnTo>
                <a:lnTo>
                  <a:pt x="1671710" y="1167554"/>
                </a:lnTo>
                <a:lnTo>
                  <a:pt x="1720238" y="1164293"/>
                </a:lnTo>
                <a:lnTo>
                  <a:pt x="1763220" y="1157942"/>
                </a:lnTo>
                <a:lnTo>
                  <a:pt x="1803903" y="1147472"/>
                </a:lnTo>
                <a:lnTo>
                  <a:pt x="1846334" y="1127653"/>
                </a:lnTo>
                <a:lnTo>
                  <a:pt x="1884241" y="1101052"/>
                </a:lnTo>
                <a:lnTo>
                  <a:pt x="1916871" y="1068420"/>
                </a:lnTo>
                <a:lnTo>
                  <a:pt x="1943471" y="1030510"/>
                </a:lnTo>
                <a:lnTo>
                  <a:pt x="1963291" y="988074"/>
                </a:lnTo>
                <a:lnTo>
                  <a:pt x="1973763" y="947392"/>
                </a:lnTo>
                <a:lnTo>
                  <a:pt x="1980120" y="904413"/>
                </a:lnTo>
                <a:lnTo>
                  <a:pt x="1983372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2" y="313041"/>
                </a:lnTo>
                <a:lnTo>
                  <a:pt x="1980093" y="264389"/>
                </a:lnTo>
                <a:lnTo>
                  <a:pt x="1973756" y="221519"/>
                </a:lnTo>
                <a:lnTo>
                  <a:pt x="1963291" y="180853"/>
                </a:lnTo>
                <a:lnTo>
                  <a:pt x="1943471" y="138416"/>
                </a:lnTo>
                <a:lnTo>
                  <a:pt x="1916871" y="100506"/>
                </a:lnTo>
                <a:lnTo>
                  <a:pt x="1884241" y="67875"/>
                </a:lnTo>
                <a:lnTo>
                  <a:pt x="1846334" y="41274"/>
                </a:lnTo>
                <a:lnTo>
                  <a:pt x="1803903" y="21454"/>
                </a:lnTo>
                <a:lnTo>
                  <a:pt x="1763235" y="10984"/>
                </a:lnTo>
                <a:lnTo>
                  <a:pt x="1720363" y="4634"/>
                </a:lnTo>
                <a:lnTo>
                  <a:pt x="1672131" y="1373"/>
                </a:lnTo>
                <a:lnTo>
                  <a:pt x="1615384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4814074" y="7059526"/>
            <a:ext cx="1007744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84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2950">
              <a:latin typeface="Arial"/>
              <a:cs typeface="Arial"/>
            </a:endParaRPr>
          </a:p>
          <a:p>
            <a:pPr algn="ctr" marR="444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4324212" y="5035556"/>
            <a:ext cx="1985010" cy="1237615"/>
          </a:xfrm>
          <a:custGeom>
            <a:avLst/>
            <a:gdLst/>
            <a:ahLst/>
            <a:cxnLst/>
            <a:rect l="l" t="t" r="r" b="b"/>
            <a:pathLst>
              <a:path w="1985009" h="1237614">
                <a:moveTo>
                  <a:pt x="1585490" y="0"/>
                </a:moveTo>
                <a:lnTo>
                  <a:pt x="401034" y="0"/>
                </a:lnTo>
                <a:lnTo>
                  <a:pt x="337768" y="156"/>
                </a:lnTo>
                <a:lnTo>
                  <a:pt x="285489" y="1252"/>
                </a:lnTo>
                <a:lnTo>
                  <a:pt x="241234" y="4227"/>
                </a:lnTo>
                <a:lnTo>
                  <a:pt x="202038" y="10019"/>
                </a:lnTo>
                <a:lnTo>
                  <a:pt x="164937" y="19570"/>
                </a:lnTo>
                <a:lnTo>
                  <a:pt x="117175" y="43153"/>
                </a:lnTo>
                <a:lnTo>
                  <a:pt x="76133" y="76135"/>
                </a:lnTo>
                <a:lnTo>
                  <a:pt x="43149" y="117175"/>
                </a:lnTo>
                <a:lnTo>
                  <a:pt x="19559" y="164937"/>
                </a:lnTo>
                <a:lnTo>
                  <a:pt x="10012" y="202039"/>
                </a:lnTo>
                <a:lnTo>
                  <a:pt x="4217" y="241237"/>
                </a:lnTo>
                <a:lnTo>
                  <a:pt x="1251" y="285109"/>
                </a:lnTo>
                <a:lnTo>
                  <a:pt x="156" y="336860"/>
                </a:lnTo>
                <a:lnTo>
                  <a:pt x="0" y="399254"/>
                </a:lnTo>
                <a:lnTo>
                  <a:pt x="4" y="838183"/>
                </a:lnTo>
                <a:lnTo>
                  <a:pt x="156" y="899676"/>
                </a:lnTo>
                <a:lnTo>
                  <a:pt x="1251" y="951955"/>
                </a:lnTo>
                <a:lnTo>
                  <a:pt x="4241" y="996325"/>
                </a:lnTo>
                <a:lnTo>
                  <a:pt x="10018" y="1035423"/>
                </a:lnTo>
                <a:lnTo>
                  <a:pt x="19559" y="1072511"/>
                </a:lnTo>
                <a:lnTo>
                  <a:pt x="43149" y="1120267"/>
                </a:lnTo>
                <a:lnTo>
                  <a:pt x="76133" y="1161306"/>
                </a:lnTo>
                <a:lnTo>
                  <a:pt x="117175" y="1194289"/>
                </a:lnTo>
                <a:lnTo>
                  <a:pt x="164937" y="1217879"/>
                </a:lnTo>
                <a:lnTo>
                  <a:pt x="202024" y="1227424"/>
                </a:lnTo>
                <a:lnTo>
                  <a:pt x="241120" y="1233213"/>
                </a:lnTo>
                <a:lnTo>
                  <a:pt x="285105" y="1236186"/>
                </a:lnTo>
                <a:lnTo>
                  <a:pt x="336856" y="1237282"/>
                </a:lnTo>
                <a:lnTo>
                  <a:pt x="399254" y="1237438"/>
                </a:lnTo>
                <a:lnTo>
                  <a:pt x="1583710" y="1237438"/>
                </a:lnTo>
                <a:lnTo>
                  <a:pt x="1646978" y="1237282"/>
                </a:lnTo>
                <a:lnTo>
                  <a:pt x="1699259" y="1236186"/>
                </a:lnTo>
                <a:lnTo>
                  <a:pt x="1743518" y="1233213"/>
                </a:lnTo>
                <a:lnTo>
                  <a:pt x="1782716" y="1227424"/>
                </a:lnTo>
                <a:lnTo>
                  <a:pt x="1819818" y="1217879"/>
                </a:lnTo>
                <a:lnTo>
                  <a:pt x="1867574" y="1194289"/>
                </a:lnTo>
                <a:lnTo>
                  <a:pt x="1908613" y="1161306"/>
                </a:lnTo>
                <a:lnTo>
                  <a:pt x="1941596" y="1120267"/>
                </a:lnTo>
                <a:lnTo>
                  <a:pt x="1965186" y="1072511"/>
                </a:lnTo>
                <a:lnTo>
                  <a:pt x="1974733" y="1035409"/>
                </a:lnTo>
                <a:lnTo>
                  <a:pt x="1980528" y="996211"/>
                </a:lnTo>
                <a:lnTo>
                  <a:pt x="1983494" y="952337"/>
                </a:lnTo>
                <a:lnTo>
                  <a:pt x="1984589" y="900582"/>
                </a:lnTo>
                <a:lnTo>
                  <a:pt x="1984745" y="838183"/>
                </a:lnTo>
                <a:lnTo>
                  <a:pt x="1984741" y="399254"/>
                </a:lnTo>
                <a:lnTo>
                  <a:pt x="1984589" y="337772"/>
                </a:lnTo>
                <a:lnTo>
                  <a:pt x="1983494" y="285494"/>
                </a:lnTo>
                <a:lnTo>
                  <a:pt x="1980504" y="241123"/>
                </a:lnTo>
                <a:lnTo>
                  <a:pt x="1974727" y="202025"/>
                </a:lnTo>
                <a:lnTo>
                  <a:pt x="1965186" y="164937"/>
                </a:lnTo>
                <a:lnTo>
                  <a:pt x="1941596" y="117175"/>
                </a:lnTo>
                <a:lnTo>
                  <a:pt x="1908613" y="76135"/>
                </a:lnTo>
                <a:lnTo>
                  <a:pt x="1867574" y="43153"/>
                </a:lnTo>
                <a:lnTo>
                  <a:pt x="1819818" y="19570"/>
                </a:lnTo>
                <a:lnTo>
                  <a:pt x="1782730" y="10019"/>
                </a:lnTo>
                <a:lnTo>
                  <a:pt x="1743632" y="4227"/>
                </a:lnTo>
                <a:lnTo>
                  <a:pt x="1699644" y="1252"/>
                </a:lnTo>
                <a:lnTo>
                  <a:pt x="1647890" y="156"/>
                </a:lnTo>
                <a:lnTo>
                  <a:pt x="158549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4740777" y="5421689"/>
            <a:ext cx="11601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29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2600" spc="-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85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6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917565" y="5654278"/>
            <a:ext cx="252095" cy="0"/>
          </a:xfrm>
          <a:custGeom>
            <a:avLst/>
            <a:gdLst/>
            <a:ahLst/>
            <a:cxnLst/>
            <a:rect l="l" t="t" r="r" b="b"/>
            <a:pathLst>
              <a:path w="252094" h="0">
                <a:moveTo>
                  <a:pt x="0" y="0"/>
                </a:moveTo>
                <a:lnTo>
                  <a:pt x="230736" y="0"/>
                </a:lnTo>
                <a:lnTo>
                  <a:pt x="251678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148302" y="556632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667469" y="6359560"/>
            <a:ext cx="744220" cy="579755"/>
          </a:xfrm>
          <a:custGeom>
            <a:avLst/>
            <a:gdLst/>
            <a:ahLst/>
            <a:cxnLst/>
            <a:rect l="l" t="t" r="r" b="b"/>
            <a:pathLst>
              <a:path w="744219" h="579754">
                <a:moveTo>
                  <a:pt x="743631" y="0"/>
                </a:moveTo>
                <a:lnTo>
                  <a:pt x="727108" y="12868"/>
                </a:lnTo>
                <a:lnTo>
                  <a:pt x="0" y="579217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340537" y="6264337"/>
            <a:ext cx="193040" cy="177800"/>
          </a:xfrm>
          <a:custGeom>
            <a:avLst/>
            <a:gdLst/>
            <a:ahLst/>
            <a:cxnLst/>
            <a:rect l="l" t="t" r="r" b="b"/>
            <a:pathLst>
              <a:path w="193040" h="177800">
                <a:moveTo>
                  <a:pt x="192831" y="0"/>
                </a:moveTo>
                <a:lnTo>
                  <a:pt x="0" y="38700"/>
                </a:lnTo>
                <a:lnTo>
                  <a:pt x="108090" y="177481"/>
                </a:lnTo>
                <a:lnTo>
                  <a:pt x="1928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316590" y="6407030"/>
            <a:ext cx="0" cy="546735"/>
          </a:xfrm>
          <a:custGeom>
            <a:avLst/>
            <a:gdLst/>
            <a:ahLst/>
            <a:cxnLst/>
            <a:rect l="l" t="t" r="r" b="b"/>
            <a:pathLst>
              <a:path w="0" h="546734">
                <a:moveTo>
                  <a:pt x="0" y="0"/>
                </a:moveTo>
                <a:lnTo>
                  <a:pt x="0" y="54639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228636" y="627299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222056" y="6359559"/>
            <a:ext cx="744220" cy="579755"/>
          </a:xfrm>
          <a:custGeom>
            <a:avLst/>
            <a:gdLst/>
            <a:ahLst/>
            <a:cxnLst/>
            <a:rect l="l" t="t" r="r" b="b"/>
            <a:pathLst>
              <a:path w="744219" h="579754">
                <a:moveTo>
                  <a:pt x="743652" y="579228"/>
                </a:moveTo>
                <a:lnTo>
                  <a:pt x="16543" y="12879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099803" y="6264324"/>
            <a:ext cx="193040" cy="177800"/>
          </a:xfrm>
          <a:custGeom>
            <a:avLst/>
            <a:gdLst/>
            <a:ahLst/>
            <a:cxnLst/>
            <a:rect l="l" t="t" r="r" b="b"/>
            <a:pathLst>
              <a:path w="193040" h="177800">
                <a:moveTo>
                  <a:pt x="0" y="0"/>
                </a:moveTo>
                <a:lnTo>
                  <a:pt x="84730" y="177491"/>
                </a:lnTo>
                <a:lnTo>
                  <a:pt x="192831" y="387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0496" y="39998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900496" y="3871998"/>
            <a:ext cx="15709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2350" spc="9640">
                <a:latin typeface="Calibri"/>
                <a:cs typeface="Calibri"/>
              </a:rPr>
              <a:t>'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8271695" y="8795543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18258995" y="8667663"/>
            <a:ext cx="15963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620">
                <a:latin typeface="Calibri"/>
                <a:cs typeface="Calibri"/>
              </a:rPr>
              <a:t>(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471295" y="4483424"/>
            <a:ext cx="1405890" cy="549275"/>
          </a:xfrm>
          <a:custGeom>
            <a:avLst/>
            <a:gdLst/>
            <a:ahLst/>
            <a:cxnLst/>
            <a:rect l="l" t="t" r="r" b="b"/>
            <a:pathLst>
              <a:path w="1405889" h="549275">
                <a:moveTo>
                  <a:pt x="0" y="8009"/>
                </a:moveTo>
                <a:lnTo>
                  <a:pt x="48458" y="3937"/>
                </a:lnTo>
                <a:lnTo>
                  <a:pt x="96676" y="1267"/>
                </a:lnTo>
                <a:lnTo>
                  <a:pt x="144655" y="0"/>
                </a:lnTo>
                <a:lnTo>
                  <a:pt x="192394" y="135"/>
                </a:lnTo>
                <a:lnTo>
                  <a:pt x="239893" y="1673"/>
                </a:lnTo>
                <a:lnTo>
                  <a:pt x="287152" y="4613"/>
                </a:lnTo>
                <a:lnTo>
                  <a:pt x="334172" y="8956"/>
                </a:lnTo>
                <a:lnTo>
                  <a:pt x="380951" y="14701"/>
                </a:lnTo>
                <a:lnTo>
                  <a:pt x="427491" y="21849"/>
                </a:lnTo>
                <a:lnTo>
                  <a:pt x="473792" y="30400"/>
                </a:lnTo>
                <a:lnTo>
                  <a:pt x="519852" y="40353"/>
                </a:lnTo>
                <a:lnTo>
                  <a:pt x="565673" y="51708"/>
                </a:lnTo>
                <a:lnTo>
                  <a:pt x="611254" y="64467"/>
                </a:lnTo>
                <a:lnTo>
                  <a:pt x="656595" y="78627"/>
                </a:lnTo>
                <a:lnTo>
                  <a:pt x="701696" y="94191"/>
                </a:lnTo>
                <a:lnTo>
                  <a:pt x="746558" y="111157"/>
                </a:lnTo>
                <a:lnTo>
                  <a:pt x="791179" y="129525"/>
                </a:lnTo>
                <a:lnTo>
                  <a:pt x="835561" y="149296"/>
                </a:lnTo>
                <a:lnTo>
                  <a:pt x="879704" y="170470"/>
                </a:lnTo>
                <a:lnTo>
                  <a:pt x="923606" y="193046"/>
                </a:lnTo>
                <a:lnTo>
                  <a:pt x="967269" y="217024"/>
                </a:lnTo>
                <a:lnTo>
                  <a:pt x="1010692" y="242406"/>
                </a:lnTo>
                <a:lnTo>
                  <a:pt x="1053875" y="269189"/>
                </a:lnTo>
                <a:lnTo>
                  <a:pt x="1096819" y="297376"/>
                </a:lnTo>
                <a:lnTo>
                  <a:pt x="1139523" y="326964"/>
                </a:lnTo>
                <a:lnTo>
                  <a:pt x="1181987" y="357956"/>
                </a:lnTo>
                <a:lnTo>
                  <a:pt x="1224211" y="390350"/>
                </a:lnTo>
                <a:lnTo>
                  <a:pt x="1266196" y="424146"/>
                </a:lnTo>
                <a:lnTo>
                  <a:pt x="1307941" y="459345"/>
                </a:lnTo>
                <a:lnTo>
                  <a:pt x="1349446" y="495947"/>
                </a:lnTo>
                <a:lnTo>
                  <a:pt x="1390711" y="533951"/>
                </a:lnTo>
                <a:lnTo>
                  <a:pt x="1405506" y="548768"/>
                </a:lnTo>
              </a:path>
            </a:pathLst>
          </a:custGeom>
          <a:ln w="41883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799764" y="4955232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89" h="186689">
                <a:moveTo>
                  <a:pt x="124477" y="0"/>
                </a:moveTo>
                <a:lnTo>
                  <a:pt x="0" y="124289"/>
                </a:lnTo>
                <a:lnTo>
                  <a:pt x="186528" y="186622"/>
                </a:lnTo>
                <a:lnTo>
                  <a:pt x="12447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113190" y="8457417"/>
            <a:ext cx="939165" cy="1016635"/>
          </a:xfrm>
          <a:custGeom>
            <a:avLst/>
            <a:gdLst/>
            <a:ahLst/>
            <a:cxnLst/>
            <a:rect l="l" t="t" r="r" b="b"/>
            <a:pathLst>
              <a:path w="939165" h="1016634">
                <a:moveTo>
                  <a:pt x="939029" y="1016335"/>
                </a:moveTo>
                <a:lnTo>
                  <a:pt x="879446" y="1013189"/>
                </a:lnTo>
                <a:lnTo>
                  <a:pt x="821816" y="1008555"/>
                </a:lnTo>
                <a:lnTo>
                  <a:pt x="766139" y="1002432"/>
                </a:lnTo>
                <a:lnTo>
                  <a:pt x="712414" y="994820"/>
                </a:lnTo>
                <a:lnTo>
                  <a:pt x="660643" y="985721"/>
                </a:lnTo>
                <a:lnTo>
                  <a:pt x="610824" y="975132"/>
                </a:lnTo>
                <a:lnTo>
                  <a:pt x="562958" y="963055"/>
                </a:lnTo>
                <a:lnTo>
                  <a:pt x="517044" y="949490"/>
                </a:lnTo>
                <a:lnTo>
                  <a:pt x="473084" y="934436"/>
                </a:lnTo>
                <a:lnTo>
                  <a:pt x="431076" y="917894"/>
                </a:lnTo>
                <a:lnTo>
                  <a:pt x="391021" y="899864"/>
                </a:lnTo>
                <a:lnTo>
                  <a:pt x="352918" y="880344"/>
                </a:lnTo>
                <a:lnTo>
                  <a:pt x="316769" y="859337"/>
                </a:lnTo>
                <a:lnTo>
                  <a:pt x="282572" y="836841"/>
                </a:lnTo>
                <a:lnTo>
                  <a:pt x="250328" y="812856"/>
                </a:lnTo>
                <a:lnTo>
                  <a:pt x="220037" y="787383"/>
                </a:lnTo>
                <a:lnTo>
                  <a:pt x="191698" y="760421"/>
                </a:lnTo>
                <a:lnTo>
                  <a:pt x="165312" y="731971"/>
                </a:lnTo>
                <a:lnTo>
                  <a:pt x="140879" y="702033"/>
                </a:lnTo>
                <a:lnTo>
                  <a:pt x="118399" y="670606"/>
                </a:lnTo>
                <a:lnTo>
                  <a:pt x="97872" y="637691"/>
                </a:lnTo>
                <a:lnTo>
                  <a:pt x="79297" y="603287"/>
                </a:lnTo>
                <a:lnTo>
                  <a:pt x="62675" y="567394"/>
                </a:lnTo>
                <a:lnTo>
                  <a:pt x="48006" y="530014"/>
                </a:lnTo>
                <a:lnTo>
                  <a:pt x="35290" y="491144"/>
                </a:lnTo>
                <a:lnTo>
                  <a:pt x="24526" y="450787"/>
                </a:lnTo>
                <a:lnTo>
                  <a:pt x="15715" y="408940"/>
                </a:lnTo>
                <a:lnTo>
                  <a:pt x="8857" y="365606"/>
                </a:lnTo>
                <a:lnTo>
                  <a:pt x="3952" y="320782"/>
                </a:lnTo>
                <a:lnTo>
                  <a:pt x="999" y="274471"/>
                </a:lnTo>
                <a:lnTo>
                  <a:pt x="0" y="226671"/>
                </a:lnTo>
                <a:lnTo>
                  <a:pt x="952" y="177382"/>
                </a:lnTo>
                <a:lnTo>
                  <a:pt x="3858" y="126605"/>
                </a:lnTo>
                <a:lnTo>
                  <a:pt x="8717" y="74339"/>
                </a:lnTo>
                <a:lnTo>
                  <a:pt x="15528" y="20585"/>
                </a:lnTo>
                <a:lnTo>
                  <a:pt x="19434" y="0"/>
                </a:lnTo>
              </a:path>
            </a:pathLst>
          </a:custGeom>
          <a:ln w="41883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042305" y="8305152"/>
            <a:ext cx="173355" cy="189230"/>
          </a:xfrm>
          <a:custGeom>
            <a:avLst/>
            <a:gdLst/>
            <a:ahLst/>
            <a:cxnLst/>
            <a:rect l="l" t="t" r="r" b="b"/>
            <a:pathLst>
              <a:path w="173354" h="189229">
                <a:moveTo>
                  <a:pt x="119179" y="0"/>
                </a:moveTo>
                <a:lnTo>
                  <a:pt x="0" y="156455"/>
                </a:lnTo>
                <a:lnTo>
                  <a:pt x="172832" y="189219"/>
                </a:lnTo>
                <a:lnTo>
                  <a:pt x="11917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093933" y="3371625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0081233" y="3243745"/>
            <a:ext cx="15963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9640">
                <a:latin typeface="Calibri"/>
                <a:cs typeface="Calibri"/>
              </a:rPr>
              <a:t>'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198703" y="8575654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8186003" y="8447775"/>
            <a:ext cx="15963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620">
                <a:latin typeface="Calibri"/>
                <a:cs typeface="Calibri"/>
              </a:rPr>
              <a:t>(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731960" y="7515213"/>
            <a:ext cx="953769" cy="1126490"/>
          </a:xfrm>
          <a:custGeom>
            <a:avLst/>
            <a:gdLst/>
            <a:ahLst/>
            <a:cxnLst/>
            <a:rect l="l" t="t" r="r" b="b"/>
            <a:pathLst>
              <a:path w="953770" h="1126490">
                <a:moveTo>
                  <a:pt x="201717" y="1061573"/>
                </a:moveTo>
                <a:lnTo>
                  <a:pt x="99181" y="1061573"/>
                </a:lnTo>
                <a:lnTo>
                  <a:pt x="105013" y="1063938"/>
                </a:lnTo>
                <a:lnTo>
                  <a:pt x="108256" y="1068679"/>
                </a:lnTo>
                <a:lnTo>
                  <a:pt x="107923" y="1075181"/>
                </a:lnTo>
                <a:lnTo>
                  <a:pt x="106274" y="1089078"/>
                </a:lnTo>
                <a:lnTo>
                  <a:pt x="110384" y="1100198"/>
                </a:lnTo>
                <a:lnTo>
                  <a:pt x="117768" y="1109733"/>
                </a:lnTo>
                <a:lnTo>
                  <a:pt x="125943" y="1118876"/>
                </a:lnTo>
                <a:lnTo>
                  <a:pt x="133069" y="1124546"/>
                </a:lnTo>
                <a:lnTo>
                  <a:pt x="141286" y="1126464"/>
                </a:lnTo>
                <a:lnTo>
                  <a:pt x="149703" y="1124732"/>
                </a:lnTo>
                <a:lnTo>
                  <a:pt x="157429" y="1119452"/>
                </a:lnTo>
                <a:lnTo>
                  <a:pt x="160811" y="1116102"/>
                </a:lnTo>
                <a:lnTo>
                  <a:pt x="163220" y="1111850"/>
                </a:lnTo>
                <a:lnTo>
                  <a:pt x="201717" y="1061573"/>
                </a:lnTo>
                <a:close/>
              </a:path>
              <a:path w="953770" h="1126490">
                <a:moveTo>
                  <a:pt x="142896" y="99494"/>
                </a:moveTo>
                <a:lnTo>
                  <a:pt x="123953" y="120084"/>
                </a:lnTo>
                <a:lnTo>
                  <a:pt x="114853" y="129849"/>
                </a:lnTo>
                <a:lnTo>
                  <a:pt x="105693" y="139315"/>
                </a:lnTo>
                <a:lnTo>
                  <a:pt x="99364" y="147666"/>
                </a:lnTo>
                <a:lnTo>
                  <a:pt x="96474" y="156391"/>
                </a:lnTo>
                <a:lnTo>
                  <a:pt x="96524" y="165806"/>
                </a:lnTo>
                <a:lnTo>
                  <a:pt x="99012" y="176225"/>
                </a:lnTo>
                <a:lnTo>
                  <a:pt x="115335" y="225112"/>
                </a:lnTo>
                <a:lnTo>
                  <a:pt x="132773" y="273511"/>
                </a:lnTo>
                <a:lnTo>
                  <a:pt x="151327" y="321423"/>
                </a:lnTo>
                <a:lnTo>
                  <a:pt x="171000" y="368851"/>
                </a:lnTo>
                <a:lnTo>
                  <a:pt x="191791" y="415797"/>
                </a:lnTo>
                <a:lnTo>
                  <a:pt x="213703" y="462265"/>
                </a:lnTo>
                <a:lnTo>
                  <a:pt x="236736" y="508256"/>
                </a:lnTo>
                <a:lnTo>
                  <a:pt x="260892" y="553773"/>
                </a:lnTo>
                <a:lnTo>
                  <a:pt x="264274" y="559972"/>
                </a:lnTo>
                <a:lnTo>
                  <a:pt x="267290" y="566391"/>
                </a:lnTo>
                <a:lnTo>
                  <a:pt x="270389" y="572464"/>
                </a:lnTo>
                <a:lnTo>
                  <a:pt x="0" y="889941"/>
                </a:lnTo>
                <a:lnTo>
                  <a:pt x="5276" y="902633"/>
                </a:lnTo>
                <a:lnTo>
                  <a:pt x="10198" y="914540"/>
                </a:lnTo>
                <a:lnTo>
                  <a:pt x="15010" y="925869"/>
                </a:lnTo>
                <a:lnTo>
                  <a:pt x="19957" y="936830"/>
                </a:lnTo>
                <a:lnTo>
                  <a:pt x="22741" y="944423"/>
                </a:lnTo>
                <a:lnTo>
                  <a:pt x="23737" y="951845"/>
                </a:lnTo>
                <a:lnTo>
                  <a:pt x="22769" y="959220"/>
                </a:lnTo>
                <a:lnTo>
                  <a:pt x="19664" y="966672"/>
                </a:lnTo>
                <a:lnTo>
                  <a:pt x="15748" y="973645"/>
                </a:lnTo>
                <a:lnTo>
                  <a:pt x="12303" y="980891"/>
                </a:lnTo>
                <a:lnTo>
                  <a:pt x="7926" y="992545"/>
                </a:lnTo>
                <a:lnTo>
                  <a:pt x="6167" y="998283"/>
                </a:lnTo>
                <a:lnTo>
                  <a:pt x="7748" y="1001843"/>
                </a:lnTo>
                <a:lnTo>
                  <a:pt x="18364" y="1022673"/>
                </a:lnTo>
                <a:lnTo>
                  <a:pt x="31038" y="1041769"/>
                </a:lnTo>
                <a:lnTo>
                  <a:pt x="45726" y="1059019"/>
                </a:lnTo>
                <a:lnTo>
                  <a:pt x="62385" y="1074312"/>
                </a:lnTo>
                <a:lnTo>
                  <a:pt x="77992" y="1067426"/>
                </a:lnTo>
                <a:lnTo>
                  <a:pt x="84931" y="1064537"/>
                </a:lnTo>
                <a:lnTo>
                  <a:pt x="91745" y="1062198"/>
                </a:lnTo>
                <a:lnTo>
                  <a:pt x="99181" y="1061573"/>
                </a:lnTo>
                <a:lnTo>
                  <a:pt x="201717" y="1061573"/>
                </a:lnTo>
                <a:lnTo>
                  <a:pt x="249141" y="999638"/>
                </a:lnTo>
                <a:lnTo>
                  <a:pt x="387422" y="819126"/>
                </a:lnTo>
                <a:lnTo>
                  <a:pt x="391491" y="814040"/>
                </a:lnTo>
                <a:lnTo>
                  <a:pt x="395880" y="808866"/>
                </a:lnTo>
                <a:lnTo>
                  <a:pt x="406019" y="797138"/>
                </a:lnTo>
                <a:lnTo>
                  <a:pt x="770933" y="797138"/>
                </a:lnTo>
                <a:lnTo>
                  <a:pt x="590484" y="568401"/>
                </a:lnTo>
                <a:lnTo>
                  <a:pt x="640271" y="504366"/>
                </a:lnTo>
                <a:lnTo>
                  <a:pt x="671695" y="465696"/>
                </a:lnTo>
                <a:lnTo>
                  <a:pt x="703638" y="427485"/>
                </a:lnTo>
                <a:lnTo>
                  <a:pt x="736091" y="389724"/>
                </a:lnTo>
                <a:lnTo>
                  <a:pt x="756174" y="366983"/>
                </a:lnTo>
                <a:lnTo>
                  <a:pt x="455137" y="366983"/>
                </a:lnTo>
                <a:lnTo>
                  <a:pt x="445606" y="353546"/>
                </a:lnTo>
                <a:lnTo>
                  <a:pt x="441346" y="347461"/>
                </a:lnTo>
                <a:lnTo>
                  <a:pt x="437316" y="341507"/>
                </a:lnTo>
                <a:lnTo>
                  <a:pt x="361786" y="226811"/>
                </a:lnTo>
                <a:lnTo>
                  <a:pt x="336482" y="188666"/>
                </a:lnTo>
                <a:lnTo>
                  <a:pt x="310985" y="150655"/>
                </a:lnTo>
                <a:lnTo>
                  <a:pt x="297747" y="132019"/>
                </a:lnTo>
                <a:lnTo>
                  <a:pt x="292315" y="124875"/>
                </a:lnTo>
                <a:lnTo>
                  <a:pt x="176999" y="124875"/>
                </a:lnTo>
                <a:lnTo>
                  <a:pt x="142896" y="99494"/>
                </a:lnTo>
                <a:close/>
              </a:path>
              <a:path w="953770" h="1126490">
                <a:moveTo>
                  <a:pt x="770933" y="797138"/>
                </a:moveTo>
                <a:lnTo>
                  <a:pt x="406019" y="797138"/>
                </a:lnTo>
                <a:lnTo>
                  <a:pt x="420238" y="818577"/>
                </a:lnTo>
                <a:lnTo>
                  <a:pt x="424426" y="825032"/>
                </a:lnTo>
                <a:lnTo>
                  <a:pt x="451150" y="865752"/>
                </a:lnTo>
                <a:lnTo>
                  <a:pt x="478807" y="905786"/>
                </a:lnTo>
                <a:lnTo>
                  <a:pt x="507452" y="945099"/>
                </a:lnTo>
                <a:lnTo>
                  <a:pt x="537135" y="983654"/>
                </a:lnTo>
                <a:lnTo>
                  <a:pt x="567909" y="1021413"/>
                </a:lnTo>
                <a:lnTo>
                  <a:pt x="588250" y="1036100"/>
                </a:lnTo>
                <a:lnTo>
                  <a:pt x="598626" y="1034384"/>
                </a:lnTo>
                <a:lnTo>
                  <a:pt x="610735" y="1026638"/>
                </a:lnTo>
                <a:lnTo>
                  <a:pt x="620673" y="1018087"/>
                </a:lnTo>
                <a:lnTo>
                  <a:pt x="630264" y="1009007"/>
                </a:lnTo>
                <a:lnTo>
                  <a:pt x="639779" y="999638"/>
                </a:lnTo>
                <a:lnTo>
                  <a:pt x="649488" y="990221"/>
                </a:lnTo>
                <a:lnTo>
                  <a:pt x="727943" y="990221"/>
                </a:lnTo>
                <a:lnTo>
                  <a:pt x="730920" y="986822"/>
                </a:lnTo>
                <a:lnTo>
                  <a:pt x="735259" y="978782"/>
                </a:lnTo>
                <a:lnTo>
                  <a:pt x="737642" y="968808"/>
                </a:lnTo>
                <a:lnTo>
                  <a:pt x="740189" y="957891"/>
                </a:lnTo>
                <a:lnTo>
                  <a:pt x="745407" y="948174"/>
                </a:lnTo>
                <a:lnTo>
                  <a:pt x="753549" y="940417"/>
                </a:lnTo>
                <a:lnTo>
                  <a:pt x="764866" y="935385"/>
                </a:lnTo>
                <a:lnTo>
                  <a:pt x="774018" y="931726"/>
                </a:lnTo>
                <a:lnTo>
                  <a:pt x="781760" y="926247"/>
                </a:lnTo>
                <a:lnTo>
                  <a:pt x="808428" y="884233"/>
                </a:lnTo>
                <a:lnTo>
                  <a:pt x="817472" y="856131"/>
                </a:lnTo>
                <a:lnTo>
                  <a:pt x="770933" y="797138"/>
                </a:lnTo>
                <a:close/>
              </a:path>
              <a:path w="953770" h="1126490">
                <a:moveTo>
                  <a:pt x="727943" y="990221"/>
                </a:moveTo>
                <a:lnTo>
                  <a:pt x="649488" y="990221"/>
                </a:lnTo>
                <a:lnTo>
                  <a:pt x="695308" y="1018314"/>
                </a:lnTo>
                <a:lnTo>
                  <a:pt x="712730" y="1003862"/>
                </a:lnTo>
                <a:lnTo>
                  <a:pt x="717964" y="999638"/>
                </a:lnTo>
                <a:lnTo>
                  <a:pt x="725002" y="993579"/>
                </a:lnTo>
                <a:lnTo>
                  <a:pt x="727943" y="990221"/>
                </a:lnTo>
                <a:close/>
              </a:path>
              <a:path w="953770" h="1126490">
                <a:moveTo>
                  <a:pt x="827744" y="0"/>
                </a:moveTo>
                <a:lnTo>
                  <a:pt x="763536" y="51030"/>
                </a:lnTo>
                <a:lnTo>
                  <a:pt x="725941" y="86139"/>
                </a:lnTo>
                <a:lnTo>
                  <a:pt x="688807" y="121708"/>
                </a:lnTo>
                <a:lnTo>
                  <a:pt x="652140" y="157739"/>
                </a:lnTo>
                <a:lnTo>
                  <a:pt x="615944" y="194238"/>
                </a:lnTo>
                <a:lnTo>
                  <a:pt x="580225" y="231209"/>
                </a:lnTo>
                <a:lnTo>
                  <a:pt x="544987" y="268656"/>
                </a:lnTo>
                <a:lnTo>
                  <a:pt x="510235" y="306583"/>
                </a:lnTo>
                <a:lnTo>
                  <a:pt x="475975" y="344994"/>
                </a:lnTo>
                <a:lnTo>
                  <a:pt x="471184" y="350260"/>
                </a:lnTo>
                <a:lnTo>
                  <a:pt x="466145" y="355553"/>
                </a:lnTo>
                <a:lnTo>
                  <a:pt x="460811" y="361063"/>
                </a:lnTo>
                <a:lnTo>
                  <a:pt x="455137" y="366983"/>
                </a:lnTo>
                <a:lnTo>
                  <a:pt x="756174" y="366983"/>
                </a:lnTo>
                <a:lnTo>
                  <a:pt x="769047" y="352407"/>
                </a:lnTo>
                <a:lnTo>
                  <a:pt x="802497" y="315525"/>
                </a:lnTo>
                <a:lnTo>
                  <a:pt x="836433" y="279071"/>
                </a:lnTo>
                <a:lnTo>
                  <a:pt x="870847" y="243037"/>
                </a:lnTo>
                <a:lnTo>
                  <a:pt x="915273" y="197618"/>
                </a:lnTo>
                <a:lnTo>
                  <a:pt x="924374" y="187478"/>
                </a:lnTo>
                <a:lnTo>
                  <a:pt x="932777" y="176652"/>
                </a:lnTo>
                <a:lnTo>
                  <a:pt x="940222" y="164790"/>
                </a:lnTo>
                <a:lnTo>
                  <a:pt x="950128" y="146127"/>
                </a:lnTo>
                <a:lnTo>
                  <a:pt x="953273" y="133978"/>
                </a:lnTo>
                <a:lnTo>
                  <a:pt x="949215" y="122511"/>
                </a:lnTo>
                <a:lnTo>
                  <a:pt x="917549" y="93314"/>
                </a:lnTo>
                <a:lnTo>
                  <a:pt x="909029" y="92614"/>
                </a:lnTo>
                <a:lnTo>
                  <a:pt x="893918" y="89766"/>
                </a:lnTo>
                <a:lnTo>
                  <a:pt x="883725" y="82233"/>
                </a:lnTo>
                <a:lnTo>
                  <a:pt x="878680" y="70759"/>
                </a:lnTo>
                <a:lnTo>
                  <a:pt x="878668" y="67095"/>
                </a:lnTo>
                <a:lnTo>
                  <a:pt x="878800" y="55610"/>
                </a:lnTo>
                <a:lnTo>
                  <a:pt x="879648" y="50731"/>
                </a:lnTo>
                <a:lnTo>
                  <a:pt x="878737" y="44260"/>
                </a:lnTo>
                <a:lnTo>
                  <a:pt x="853900" y="15109"/>
                </a:lnTo>
                <a:lnTo>
                  <a:pt x="833183" y="814"/>
                </a:lnTo>
                <a:lnTo>
                  <a:pt x="827744" y="0"/>
                </a:lnTo>
                <a:close/>
              </a:path>
              <a:path w="953770" h="1126490">
                <a:moveTo>
                  <a:pt x="232892" y="67095"/>
                </a:moveTo>
                <a:lnTo>
                  <a:pt x="203106" y="95717"/>
                </a:lnTo>
                <a:lnTo>
                  <a:pt x="201604" y="104763"/>
                </a:lnTo>
                <a:lnTo>
                  <a:pt x="196200" y="113798"/>
                </a:lnTo>
                <a:lnTo>
                  <a:pt x="187855" y="120284"/>
                </a:lnTo>
                <a:lnTo>
                  <a:pt x="176999" y="124875"/>
                </a:lnTo>
                <a:lnTo>
                  <a:pt x="292315" y="124875"/>
                </a:lnTo>
                <a:lnTo>
                  <a:pt x="283891" y="113797"/>
                </a:lnTo>
                <a:lnTo>
                  <a:pt x="269823" y="95717"/>
                </a:lnTo>
                <a:lnTo>
                  <a:pt x="255950" y="77505"/>
                </a:lnTo>
                <a:lnTo>
                  <a:pt x="249036" y="70759"/>
                </a:lnTo>
                <a:lnTo>
                  <a:pt x="241329" y="67537"/>
                </a:lnTo>
                <a:lnTo>
                  <a:pt x="232892" y="67095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894224" y="4120433"/>
            <a:ext cx="1073150" cy="1019810"/>
          </a:xfrm>
          <a:custGeom>
            <a:avLst/>
            <a:gdLst/>
            <a:ahLst/>
            <a:cxnLst/>
            <a:rect l="l" t="t" r="r" b="b"/>
            <a:pathLst>
              <a:path w="1073150" h="1019810">
                <a:moveTo>
                  <a:pt x="388143" y="976439"/>
                </a:moveTo>
                <a:lnTo>
                  <a:pt x="271268" y="976439"/>
                </a:lnTo>
                <a:lnTo>
                  <a:pt x="282829" y="977970"/>
                </a:lnTo>
                <a:lnTo>
                  <a:pt x="305970" y="999070"/>
                </a:lnTo>
                <a:lnTo>
                  <a:pt x="322852" y="1013629"/>
                </a:lnTo>
                <a:lnTo>
                  <a:pt x="337110" y="1019400"/>
                </a:lnTo>
                <a:lnTo>
                  <a:pt x="352379" y="1014136"/>
                </a:lnTo>
                <a:lnTo>
                  <a:pt x="372294" y="995590"/>
                </a:lnTo>
                <a:lnTo>
                  <a:pt x="388143" y="976439"/>
                </a:lnTo>
                <a:close/>
              </a:path>
              <a:path w="1073150" h="1019810">
                <a:moveTo>
                  <a:pt x="118628" y="493308"/>
                </a:moveTo>
                <a:lnTo>
                  <a:pt x="111333" y="493378"/>
                </a:lnTo>
                <a:lnTo>
                  <a:pt x="94967" y="497234"/>
                </a:lnTo>
                <a:lnTo>
                  <a:pt x="85450" y="499166"/>
                </a:lnTo>
                <a:lnTo>
                  <a:pt x="75404" y="502071"/>
                </a:lnTo>
                <a:lnTo>
                  <a:pt x="65202" y="507042"/>
                </a:lnTo>
                <a:lnTo>
                  <a:pt x="63447" y="511738"/>
                </a:lnTo>
                <a:lnTo>
                  <a:pt x="64252" y="517331"/>
                </a:lnTo>
                <a:lnTo>
                  <a:pt x="66097" y="523491"/>
                </a:lnTo>
                <a:lnTo>
                  <a:pt x="67464" y="529889"/>
                </a:lnTo>
                <a:lnTo>
                  <a:pt x="61761" y="535991"/>
                </a:lnTo>
                <a:lnTo>
                  <a:pt x="46703" y="540103"/>
                </a:lnTo>
                <a:lnTo>
                  <a:pt x="27698" y="544758"/>
                </a:lnTo>
                <a:lnTo>
                  <a:pt x="10157" y="552485"/>
                </a:lnTo>
                <a:lnTo>
                  <a:pt x="5560" y="555585"/>
                </a:lnTo>
                <a:lnTo>
                  <a:pt x="14334" y="568171"/>
                </a:lnTo>
                <a:lnTo>
                  <a:pt x="11382" y="571417"/>
                </a:lnTo>
                <a:lnTo>
                  <a:pt x="5470" y="576845"/>
                </a:lnTo>
                <a:lnTo>
                  <a:pt x="1453" y="580234"/>
                </a:lnTo>
                <a:lnTo>
                  <a:pt x="0" y="584034"/>
                </a:lnTo>
                <a:lnTo>
                  <a:pt x="21441" y="635109"/>
                </a:lnTo>
                <a:lnTo>
                  <a:pt x="43114" y="678138"/>
                </a:lnTo>
                <a:lnTo>
                  <a:pt x="66208" y="720371"/>
                </a:lnTo>
                <a:lnTo>
                  <a:pt x="114295" y="804820"/>
                </a:lnTo>
                <a:lnTo>
                  <a:pt x="138104" y="848218"/>
                </a:lnTo>
                <a:lnTo>
                  <a:pt x="160969" y="893187"/>
                </a:lnTo>
                <a:lnTo>
                  <a:pt x="196957" y="957277"/>
                </a:lnTo>
                <a:lnTo>
                  <a:pt x="223903" y="986440"/>
                </a:lnTo>
                <a:lnTo>
                  <a:pt x="243884" y="991882"/>
                </a:lnTo>
                <a:lnTo>
                  <a:pt x="258979" y="984812"/>
                </a:lnTo>
                <a:lnTo>
                  <a:pt x="271268" y="976439"/>
                </a:lnTo>
                <a:lnTo>
                  <a:pt x="388143" y="976439"/>
                </a:lnTo>
                <a:lnTo>
                  <a:pt x="400491" y="961516"/>
                </a:lnTo>
                <a:lnTo>
                  <a:pt x="496267" y="837796"/>
                </a:lnTo>
                <a:lnTo>
                  <a:pt x="512213" y="816002"/>
                </a:lnTo>
                <a:lnTo>
                  <a:pt x="533832" y="787381"/>
                </a:lnTo>
                <a:lnTo>
                  <a:pt x="560384" y="752857"/>
                </a:lnTo>
                <a:lnTo>
                  <a:pt x="587619" y="717862"/>
                </a:lnTo>
                <a:lnTo>
                  <a:pt x="304629" y="717862"/>
                </a:lnTo>
                <a:lnTo>
                  <a:pt x="260442" y="661861"/>
                </a:lnTo>
                <a:lnTo>
                  <a:pt x="210692" y="593788"/>
                </a:lnTo>
                <a:lnTo>
                  <a:pt x="182947" y="557983"/>
                </a:lnTo>
                <a:lnTo>
                  <a:pt x="170580" y="543356"/>
                </a:lnTo>
                <a:lnTo>
                  <a:pt x="157701" y="529116"/>
                </a:lnTo>
                <a:lnTo>
                  <a:pt x="144647" y="515003"/>
                </a:lnTo>
                <a:lnTo>
                  <a:pt x="131755" y="500759"/>
                </a:lnTo>
                <a:lnTo>
                  <a:pt x="125443" y="495568"/>
                </a:lnTo>
                <a:lnTo>
                  <a:pt x="118628" y="493308"/>
                </a:lnTo>
                <a:close/>
              </a:path>
              <a:path w="1073150" h="1019810">
                <a:moveTo>
                  <a:pt x="967457" y="0"/>
                </a:moveTo>
                <a:lnTo>
                  <a:pt x="922972" y="34033"/>
                </a:lnTo>
                <a:lnTo>
                  <a:pt x="895094" y="61266"/>
                </a:lnTo>
                <a:lnTo>
                  <a:pt x="862068" y="94854"/>
                </a:lnTo>
                <a:lnTo>
                  <a:pt x="824718" y="133845"/>
                </a:lnTo>
                <a:lnTo>
                  <a:pt x="783870" y="177284"/>
                </a:lnTo>
                <a:lnTo>
                  <a:pt x="740350" y="224219"/>
                </a:lnTo>
                <a:lnTo>
                  <a:pt x="694982" y="273697"/>
                </a:lnTo>
                <a:lnTo>
                  <a:pt x="602006" y="376466"/>
                </a:lnTo>
                <a:lnTo>
                  <a:pt x="497957" y="493378"/>
                </a:lnTo>
                <a:lnTo>
                  <a:pt x="430203" y="570569"/>
                </a:lnTo>
                <a:lnTo>
                  <a:pt x="395015" y="611152"/>
                </a:lnTo>
                <a:lnTo>
                  <a:pt x="364583" y="646651"/>
                </a:lnTo>
                <a:lnTo>
                  <a:pt x="339733" y="676114"/>
                </a:lnTo>
                <a:lnTo>
                  <a:pt x="321288" y="698586"/>
                </a:lnTo>
                <a:lnTo>
                  <a:pt x="317463" y="703192"/>
                </a:lnTo>
                <a:lnTo>
                  <a:pt x="313446" y="707835"/>
                </a:lnTo>
                <a:lnTo>
                  <a:pt x="304629" y="717862"/>
                </a:lnTo>
                <a:lnTo>
                  <a:pt x="587619" y="717862"/>
                </a:lnTo>
                <a:lnTo>
                  <a:pt x="662247" y="623087"/>
                </a:lnTo>
                <a:lnTo>
                  <a:pt x="765899" y="493308"/>
                </a:lnTo>
                <a:lnTo>
                  <a:pt x="861670" y="374850"/>
                </a:lnTo>
                <a:lnTo>
                  <a:pt x="934562" y="285902"/>
                </a:lnTo>
                <a:lnTo>
                  <a:pt x="966577" y="247335"/>
                </a:lnTo>
                <a:lnTo>
                  <a:pt x="994651" y="213938"/>
                </a:lnTo>
                <a:lnTo>
                  <a:pt x="1043703" y="157740"/>
                </a:lnTo>
                <a:lnTo>
                  <a:pt x="1050984" y="148901"/>
                </a:lnTo>
                <a:lnTo>
                  <a:pt x="1057628" y="139535"/>
                </a:lnTo>
                <a:lnTo>
                  <a:pt x="1063402" y="129357"/>
                </a:lnTo>
                <a:lnTo>
                  <a:pt x="1070954" y="113409"/>
                </a:lnTo>
                <a:lnTo>
                  <a:pt x="1073030" y="103190"/>
                </a:lnTo>
                <a:lnTo>
                  <a:pt x="1068941" y="93929"/>
                </a:lnTo>
                <a:lnTo>
                  <a:pt x="1032785" y="71526"/>
                </a:lnTo>
                <a:lnTo>
                  <a:pt x="1019626" y="69999"/>
                </a:lnTo>
                <a:lnTo>
                  <a:pt x="1010446" y="64339"/>
                </a:lnTo>
                <a:lnTo>
                  <a:pt x="1005436" y="55054"/>
                </a:lnTo>
                <a:lnTo>
                  <a:pt x="1004786" y="42647"/>
                </a:lnTo>
                <a:lnTo>
                  <a:pt x="1005257" y="38585"/>
                </a:lnTo>
                <a:lnTo>
                  <a:pt x="1004221" y="33297"/>
                </a:lnTo>
                <a:lnTo>
                  <a:pt x="1001645" y="30271"/>
                </a:lnTo>
                <a:lnTo>
                  <a:pt x="994828" y="23309"/>
                </a:lnTo>
                <a:lnTo>
                  <a:pt x="985140" y="14538"/>
                </a:lnTo>
                <a:lnTo>
                  <a:pt x="975158" y="6066"/>
                </a:lnTo>
                <a:lnTo>
                  <a:pt x="967457" y="0"/>
                </a:lnTo>
                <a:close/>
              </a:path>
            </a:pathLst>
          </a:custGeom>
          <a:solidFill>
            <a:srgbClr val="668C1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12272" y="1352079"/>
            <a:ext cx="579564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small</a:t>
            </a:r>
            <a:r>
              <a:rPr dirty="0" sz="3950" spc="-13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Aggregates.</a:t>
            </a:r>
            <a:endParaRPr sz="3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26154" y="10824666"/>
            <a:ext cx="63398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latin typeface="Arial"/>
                <a:cs typeface="Arial"/>
              </a:rPr>
              <a:t>Example </a:t>
            </a:r>
            <a:r>
              <a:rPr dirty="0" sz="1650" spc="-50" b="1">
                <a:latin typeface="Arial"/>
                <a:cs typeface="Arial"/>
              </a:rPr>
              <a:t>credit: </a:t>
            </a:r>
            <a:r>
              <a:rPr dirty="0" sz="1650" spc="-80" b="1">
                <a:latin typeface="Arial"/>
                <a:cs typeface="Arial"/>
              </a:rPr>
              <a:t>Vaughn </a:t>
            </a:r>
            <a:r>
              <a:rPr dirty="0" sz="1650" spc="-75" b="1">
                <a:latin typeface="Arial"/>
                <a:cs typeface="Arial"/>
              </a:rPr>
              <a:t>Vernon, </a:t>
            </a:r>
            <a:r>
              <a:rPr dirty="0" sz="1650" b="1" i="1">
                <a:latin typeface="Calibri"/>
                <a:cs typeface="Calibri"/>
              </a:rPr>
              <a:t>Implementing Domain-Driven</a:t>
            </a:r>
            <a:r>
              <a:rPr dirty="0" sz="1650" spc="190" b="1" i="1">
                <a:latin typeface="Calibri"/>
                <a:cs typeface="Calibri"/>
              </a:rPr>
              <a:t> </a:t>
            </a:r>
            <a:r>
              <a:rPr dirty="0" sz="1650" spc="20" b="1" i="1">
                <a:latin typeface="Calibri"/>
                <a:cs typeface="Calibri"/>
              </a:rPr>
              <a:t>Design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9532" y="8680333"/>
            <a:ext cx="1967864" cy="86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2410" marR="5080" indent="-220345">
              <a:lnSpc>
                <a:spcPct val="107700"/>
              </a:lnSpc>
              <a:spcBef>
                <a:spcPts val="100"/>
              </a:spcBef>
            </a:pPr>
            <a:r>
              <a:rPr dirty="0" sz="2550" spc="-105" b="1">
                <a:solidFill>
                  <a:srgbClr val="0220B4"/>
                </a:solidFill>
                <a:latin typeface="Arial"/>
                <a:cs typeface="Arial"/>
              </a:rPr>
              <a:t>Large </a:t>
            </a:r>
            <a:r>
              <a:rPr dirty="0" sz="2550" spc="-90" b="1">
                <a:solidFill>
                  <a:srgbClr val="0220B4"/>
                </a:solidFill>
                <a:latin typeface="Arial"/>
                <a:cs typeface="Arial"/>
              </a:rPr>
              <a:t>Cluster  </a:t>
            </a:r>
            <a:r>
              <a:rPr dirty="0" sz="2550" spc="-95" b="1">
                <a:solidFill>
                  <a:srgbClr val="0220B4"/>
                </a:solidFill>
                <a:latin typeface="Arial"/>
                <a:cs typeface="Arial"/>
              </a:rPr>
              <a:t>Aggregate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66335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960909" y="7254094"/>
            <a:ext cx="80391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85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2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74940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468838" y="7254094"/>
            <a:ext cx="1007744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8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83546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062764" y="7034205"/>
            <a:ext cx="1022350" cy="9283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50825" indent="-251460">
              <a:lnSpc>
                <a:spcPct val="100000"/>
              </a:lnSpc>
              <a:spcBef>
                <a:spcPts val="114"/>
              </a:spcBef>
            </a:pPr>
            <a:r>
              <a:rPr dirty="0" sz="2950" spc="-65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950" spc="-5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50" spc="-225">
                <a:solidFill>
                  <a:srgbClr val="FFFFFF"/>
                </a:solidFill>
                <a:latin typeface="Arial"/>
                <a:cs typeface="Arial"/>
              </a:rPr>
              <a:t>cklog 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74940" y="518548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5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447897" y="5310888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67320" y="6478725"/>
            <a:ext cx="0" cy="320040"/>
          </a:xfrm>
          <a:custGeom>
            <a:avLst/>
            <a:gdLst/>
            <a:ahLst/>
            <a:cxnLst/>
            <a:rect l="l" t="t" r="r" b="b"/>
            <a:pathLst>
              <a:path w="0" h="320040">
                <a:moveTo>
                  <a:pt x="0" y="0"/>
                </a:moveTo>
                <a:lnTo>
                  <a:pt x="0" y="31972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79364" y="675656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79364" y="635441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82857" y="6426763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585374" y="0"/>
                </a:moveTo>
                <a:lnTo>
                  <a:pt x="568464" y="12355"/>
                </a:lnTo>
                <a:lnTo>
                  <a:pt x="16931" y="415264"/>
                </a:lnTo>
                <a:lnTo>
                  <a:pt x="0" y="427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57719" y="6771023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10" h="175259">
                <a:moveTo>
                  <a:pt x="90164" y="0"/>
                </a:moveTo>
                <a:lnTo>
                  <a:pt x="0" y="174790"/>
                </a:lnTo>
                <a:lnTo>
                  <a:pt x="193931" y="142048"/>
                </a:lnTo>
                <a:lnTo>
                  <a:pt x="90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43475" y="632194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9140" y="0"/>
                </a:moveTo>
                <a:lnTo>
                  <a:pt x="0" y="122907"/>
                </a:lnTo>
                <a:lnTo>
                  <a:pt x="122907" y="142048"/>
                </a:lnTo>
                <a:lnTo>
                  <a:pt x="142048" y="19140"/>
                </a:lnTo>
                <a:lnTo>
                  <a:pt x="19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6406" y="6426762"/>
            <a:ext cx="585470" cy="427990"/>
          </a:xfrm>
          <a:custGeom>
            <a:avLst/>
            <a:gdLst/>
            <a:ahLst/>
            <a:cxnLst/>
            <a:rect l="l" t="t" r="r" b="b"/>
            <a:pathLst>
              <a:path w="585470" h="427990">
                <a:moveTo>
                  <a:pt x="0" y="0"/>
                </a:moveTo>
                <a:lnTo>
                  <a:pt x="16910" y="12355"/>
                </a:lnTo>
                <a:lnTo>
                  <a:pt x="568443" y="415264"/>
                </a:lnTo>
                <a:lnTo>
                  <a:pt x="585374" y="42764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82987" y="6771020"/>
            <a:ext cx="194310" cy="175260"/>
          </a:xfrm>
          <a:custGeom>
            <a:avLst/>
            <a:gdLst/>
            <a:ahLst/>
            <a:cxnLst/>
            <a:rect l="l" t="t" r="r" b="b"/>
            <a:pathLst>
              <a:path w="194309" h="175259">
                <a:moveTo>
                  <a:pt x="103766" y="0"/>
                </a:moveTo>
                <a:lnTo>
                  <a:pt x="0" y="142048"/>
                </a:lnTo>
                <a:lnTo>
                  <a:pt x="193931" y="174790"/>
                </a:lnTo>
                <a:lnTo>
                  <a:pt x="103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49113" y="632193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22907" y="0"/>
                </a:moveTo>
                <a:lnTo>
                  <a:pt x="0" y="19140"/>
                </a:lnTo>
                <a:lnTo>
                  <a:pt x="19140" y="142048"/>
                </a:lnTo>
                <a:lnTo>
                  <a:pt x="142048" y="122907"/>
                </a:lnTo>
                <a:lnTo>
                  <a:pt x="12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4468513" y="8680333"/>
            <a:ext cx="1695450" cy="86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0665">
              <a:lnSpc>
                <a:spcPct val="107700"/>
              </a:lnSpc>
              <a:spcBef>
                <a:spcPts val="100"/>
              </a:spcBef>
            </a:pPr>
            <a:r>
              <a:rPr dirty="0" sz="2550" spc="-30" b="1">
                <a:solidFill>
                  <a:srgbClr val="0220B4"/>
                </a:solidFill>
                <a:latin typeface="Arial"/>
                <a:cs typeface="Arial"/>
              </a:rPr>
              <a:t>Multiple  </a:t>
            </a:r>
            <a:r>
              <a:rPr dirty="0" sz="2550" spc="-95" b="1">
                <a:solidFill>
                  <a:srgbClr val="0220B4"/>
                </a:solidFill>
                <a:latin typeface="Arial"/>
                <a:cs typeface="Arial"/>
              </a:rPr>
              <a:t>Aggregates</a:t>
            </a:r>
            <a:endParaRPr sz="25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932819" y="5069814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5">
                <a:moveTo>
                  <a:pt x="1546968" y="0"/>
                </a:moveTo>
                <a:lnTo>
                  <a:pt x="439724" y="0"/>
                </a:lnTo>
                <a:lnTo>
                  <a:pt x="370358" y="171"/>
                </a:lnTo>
                <a:lnTo>
                  <a:pt x="313035" y="1373"/>
                </a:lnTo>
                <a:lnTo>
                  <a:pt x="264507" y="4634"/>
                </a:lnTo>
                <a:lnTo>
                  <a:pt x="221525" y="10984"/>
                </a:lnTo>
                <a:lnTo>
                  <a:pt x="180842" y="21454"/>
                </a:lnTo>
                <a:lnTo>
                  <a:pt x="138411" y="41274"/>
                </a:lnTo>
                <a:lnTo>
                  <a:pt x="100504" y="67875"/>
                </a:lnTo>
                <a:lnTo>
                  <a:pt x="67874" y="100506"/>
                </a:lnTo>
                <a:lnTo>
                  <a:pt x="41273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3" y="1030510"/>
                </a:lnTo>
                <a:lnTo>
                  <a:pt x="67874" y="1068420"/>
                </a:lnTo>
                <a:lnTo>
                  <a:pt x="100504" y="1101052"/>
                </a:lnTo>
                <a:lnTo>
                  <a:pt x="138411" y="1127653"/>
                </a:lnTo>
                <a:lnTo>
                  <a:pt x="180842" y="1147472"/>
                </a:lnTo>
                <a:lnTo>
                  <a:pt x="221510" y="1157942"/>
                </a:lnTo>
                <a:lnTo>
                  <a:pt x="264382" y="1164293"/>
                </a:lnTo>
                <a:lnTo>
                  <a:pt x="312614" y="1167554"/>
                </a:lnTo>
                <a:lnTo>
                  <a:pt x="369361" y="1168756"/>
                </a:lnTo>
                <a:lnTo>
                  <a:pt x="437777" y="1168927"/>
                </a:lnTo>
                <a:lnTo>
                  <a:pt x="1545021" y="1168927"/>
                </a:lnTo>
                <a:lnTo>
                  <a:pt x="1614387" y="1168756"/>
                </a:lnTo>
                <a:lnTo>
                  <a:pt x="1671710" y="1167554"/>
                </a:lnTo>
                <a:lnTo>
                  <a:pt x="1720238" y="1164293"/>
                </a:lnTo>
                <a:lnTo>
                  <a:pt x="1763220" y="1157942"/>
                </a:lnTo>
                <a:lnTo>
                  <a:pt x="1803903" y="1147472"/>
                </a:lnTo>
                <a:lnTo>
                  <a:pt x="1846334" y="1127653"/>
                </a:lnTo>
                <a:lnTo>
                  <a:pt x="1884241" y="1101052"/>
                </a:lnTo>
                <a:lnTo>
                  <a:pt x="1916871" y="1068420"/>
                </a:lnTo>
                <a:lnTo>
                  <a:pt x="1943471" y="1030510"/>
                </a:lnTo>
                <a:lnTo>
                  <a:pt x="1963291" y="988074"/>
                </a:lnTo>
                <a:lnTo>
                  <a:pt x="1973763" y="947392"/>
                </a:lnTo>
                <a:lnTo>
                  <a:pt x="1980120" y="904413"/>
                </a:lnTo>
                <a:lnTo>
                  <a:pt x="1983372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2" y="313041"/>
                </a:lnTo>
                <a:lnTo>
                  <a:pt x="1980093" y="264389"/>
                </a:lnTo>
                <a:lnTo>
                  <a:pt x="1973756" y="221519"/>
                </a:lnTo>
                <a:lnTo>
                  <a:pt x="1963291" y="180853"/>
                </a:lnTo>
                <a:lnTo>
                  <a:pt x="1943471" y="138416"/>
                </a:lnTo>
                <a:lnTo>
                  <a:pt x="1916871" y="100506"/>
                </a:lnTo>
                <a:lnTo>
                  <a:pt x="1884241" y="67875"/>
                </a:lnTo>
                <a:lnTo>
                  <a:pt x="1846334" y="41274"/>
                </a:lnTo>
                <a:lnTo>
                  <a:pt x="1803903" y="21454"/>
                </a:lnTo>
                <a:lnTo>
                  <a:pt x="1763235" y="10984"/>
                </a:lnTo>
                <a:lnTo>
                  <a:pt x="1720363" y="4634"/>
                </a:lnTo>
                <a:lnTo>
                  <a:pt x="1672131" y="1373"/>
                </a:lnTo>
                <a:lnTo>
                  <a:pt x="1615384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2405769" y="5195708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932819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24" y="0"/>
                </a:lnTo>
                <a:lnTo>
                  <a:pt x="370358" y="171"/>
                </a:lnTo>
                <a:lnTo>
                  <a:pt x="313035" y="1373"/>
                </a:lnTo>
                <a:lnTo>
                  <a:pt x="264507" y="4634"/>
                </a:lnTo>
                <a:lnTo>
                  <a:pt x="221525" y="10984"/>
                </a:lnTo>
                <a:lnTo>
                  <a:pt x="180842" y="21454"/>
                </a:lnTo>
                <a:lnTo>
                  <a:pt x="138411" y="41274"/>
                </a:lnTo>
                <a:lnTo>
                  <a:pt x="100504" y="67875"/>
                </a:lnTo>
                <a:lnTo>
                  <a:pt x="67874" y="100506"/>
                </a:lnTo>
                <a:lnTo>
                  <a:pt x="41273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3" y="1030510"/>
                </a:lnTo>
                <a:lnTo>
                  <a:pt x="67874" y="1068420"/>
                </a:lnTo>
                <a:lnTo>
                  <a:pt x="100504" y="1101052"/>
                </a:lnTo>
                <a:lnTo>
                  <a:pt x="138411" y="1127653"/>
                </a:lnTo>
                <a:lnTo>
                  <a:pt x="180842" y="1147472"/>
                </a:lnTo>
                <a:lnTo>
                  <a:pt x="221510" y="1157942"/>
                </a:lnTo>
                <a:lnTo>
                  <a:pt x="264382" y="1164293"/>
                </a:lnTo>
                <a:lnTo>
                  <a:pt x="312614" y="1167554"/>
                </a:lnTo>
                <a:lnTo>
                  <a:pt x="369361" y="1168756"/>
                </a:lnTo>
                <a:lnTo>
                  <a:pt x="437777" y="1168927"/>
                </a:lnTo>
                <a:lnTo>
                  <a:pt x="1545021" y="1168927"/>
                </a:lnTo>
                <a:lnTo>
                  <a:pt x="1614387" y="1168756"/>
                </a:lnTo>
                <a:lnTo>
                  <a:pt x="1671710" y="1167554"/>
                </a:lnTo>
                <a:lnTo>
                  <a:pt x="1720238" y="1164293"/>
                </a:lnTo>
                <a:lnTo>
                  <a:pt x="1763220" y="1157942"/>
                </a:lnTo>
                <a:lnTo>
                  <a:pt x="1803903" y="1147472"/>
                </a:lnTo>
                <a:lnTo>
                  <a:pt x="1846334" y="1127653"/>
                </a:lnTo>
                <a:lnTo>
                  <a:pt x="1884241" y="1101052"/>
                </a:lnTo>
                <a:lnTo>
                  <a:pt x="1916871" y="1068420"/>
                </a:lnTo>
                <a:lnTo>
                  <a:pt x="1943471" y="1030510"/>
                </a:lnTo>
                <a:lnTo>
                  <a:pt x="1963291" y="988074"/>
                </a:lnTo>
                <a:lnTo>
                  <a:pt x="1973763" y="947392"/>
                </a:lnTo>
                <a:lnTo>
                  <a:pt x="1980120" y="904413"/>
                </a:lnTo>
                <a:lnTo>
                  <a:pt x="1983372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2" y="313041"/>
                </a:lnTo>
                <a:lnTo>
                  <a:pt x="1980093" y="264389"/>
                </a:lnTo>
                <a:lnTo>
                  <a:pt x="1973756" y="221519"/>
                </a:lnTo>
                <a:lnTo>
                  <a:pt x="1963291" y="180853"/>
                </a:lnTo>
                <a:lnTo>
                  <a:pt x="1943471" y="138416"/>
                </a:lnTo>
                <a:lnTo>
                  <a:pt x="1916871" y="100506"/>
                </a:lnTo>
                <a:lnTo>
                  <a:pt x="1884241" y="67875"/>
                </a:lnTo>
                <a:lnTo>
                  <a:pt x="1846334" y="41274"/>
                </a:lnTo>
                <a:lnTo>
                  <a:pt x="1803903" y="21454"/>
                </a:lnTo>
                <a:lnTo>
                  <a:pt x="1763235" y="10984"/>
                </a:lnTo>
                <a:lnTo>
                  <a:pt x="1720363" y="4634"/>
                </a:lnTo>
                <a:lnTo>
                  <a:pt x="1672131" y="1373"/>
                </a:lnTo>
                <a:lnTo>
                  <a:pt x="1615384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2562833" y="7055147"/>
            <a:ext cx="735330" cy="899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499"/>
              </a:lnSpc>
              <a:spcBef>
                <a:spcPts val="95"/>
              </a:spcBef>
            </a:pPr>
            <a:r>
              <a:rPr dirty="0" sz="2050" spc="-30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050" spc="-3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50" spc="-155">
                <a:solidFill>
                  <a:srgbClr val="FFFFFF"/>
                </a:solidFill>
                <a:latin typeface="Arial"/>
                <a:cs typeface="Arial"/>
              </a:rPr>
              <a:t>cklog  </a:t>
            </a:r>
            <a:r>
              <a:rPr dirty="0" sz="2050" spc="-250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050">
              <a:latin typeface="Arial"/>
              <a:cs typeface="Arial"/>
            </a:endParaRPr>
          </a:p>
          <a:p>
            <a:pPr algn="ctr" marR="8890">
              <a:lnSpc>
                <a:spcPct val="100000"/>
              </a:lnSpc>
              <a:spcBef>
                <a:spcPts val="254"/>
              </a:spcBef>
            </a:pPr>
            <a:r>
              <a:rPr dirty="0" sz="1400" spc="-12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715606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68" y="947392"/>
                </a:lnTo>
                <a:lnTo>
                  <a:pt x="1980122" y="904413"/>
                </a:lnTo>
                <a:lnTo>
                  <a:pt x="1983373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3" y="313041"/>
                </a:lnTo>
                <a:lnTo>
                  <a:pt x="1980095" y="264389"/>
                </a:lnTo>
                <a:lnTo>
                  <a:pt x="1973762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7306145" y="7059526"/>
            <a:ext cx="80581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2950" spc="-780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2950">
              <a:latin typeface="Arial"/>
              <a:cs typeface="Arial"/>
            </a:endParaRPr>
          </a:p>
          <a:p>
            <a:pPr marL="116839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324212" y="6932479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24" y="0"/>
                </a:lnTo>
                <a:lnTo>
                  <a:pt x="370358" y="171"/>
                </a:lnTo>
                <a:lnTo>
                  <a:pt x="313035" y="1373"/>
                </a:lnTo>
                <a:lnTo>
                  <a:pt x="264507" y="4634"/>
                </a:lnTo>
                <a:lnTo>
                  <a:pt x="221525" y="10984"/>
                </a:lnTo>
                <a:lnTo>
                  <a:pt x="180842" y="21454"/>
                </a:lnTo>
                <a:lnTo>
                  <a:pt x="138411" y="41274"/>
                </a:lnTo>
                <a:lnTo>
                  <a:pt x="100504" y="67875"/>
                </a:lnTo>
                <a:lnTo>
                  <a:pt x="67874" y="100506"/>
                </a:lnTo>
                <a:lnTo>
                  <a:pt x="41273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3" y="1030510"/>
                </a:lnTo>
                <a:lnTo>
                  <a:pt x="67874" y="1068420"/>
                </a:lnTo>
                <a:lnTo>
                  <a:pt x="100504" y="1101052"/>
                </a:lnTo>
                <a:lnTo>
                  <a:pt x="138411" y="1127653"/>
                </a:lnTo>
                <a:lnTo>
                  <a:pt x="180842" y="1147472"/>
                </a:lnTo>
                <a:lnTo>
                  <a:pt x="221510" y="1157942"/>
                </a:lnTo>
                <a:lnTo>
                  <a:pt x="264382" y="1164293"/>
                </a:lnTo>
                <a:lnTo>
                  <a:pt x="312614" y="1167554"/>
                </a:lnTo>
                <a:lnTo>
                  <a:pt x="369361" y="1168756"/>
                </a:lnTo>
                <a:lnTo>
                  <a:pt x="437777" y="1168927"/>
                </a:lnTo>
                <a:lnTo>
                  <a:pt x="1545021" y="1168927"/>
                </a:lnTo>
                <a:lnTo>
                  <a:pt x="1614387" y="1168756"/>
                </a:lnTo>
                <a:lnTo>
                  <a:pt x="1671710" y="1167554"/>
                </a:lnTo>
                <a:lnTo>
                  <a:pt x="1720238" y="1164293"/>
                </a:lnTo>
                <a:lnTo>
                  <a:pt x="1763220" y="1157942"/>
                </a:lnTo>
                <a:lnTo>
                  <a:pt x="1803903" y="1147472"/>
                </a:lnTo>
                <a:lnTo>
                  <a:pt x="1846334" y="1127653"/>
                </a:lnTo>
                <a:lnTo>
                  <a:pt x="1884241" y="1101052"/>
                </a:lnTo>
                <a:lnTo>
                  <a:pt x="1916871" y="1068420"/>
                </a:lnTo>
                <a:lnTo>
                  <a:pt x="1943471" y="1030510"/>
                </a:lnTo>
                <a:lnTo>
                  <a:pt x="1963291" y="988074"/>
                </a:lnTo>
                <a:lnTo>
                  <a:pt x="1973763" y="947392"/>
                </a:lnTo>
                <a:lnTo>
                  <a:pt x="1980120" y="904413"/>
                </a:lnTo>
                <a:lnTo>
                  <a:pt x="1983372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2" y="313041"/>
                </a:lnTo>
                <a:lnTo>
                  <a:pt x="1980093" y="264389"/>
                </a:lnTo>
                <a:lnTo>
                  <a:pt x="1973756" y="221519"/>
                </a:lnTo>
                <a:lnTo>
                  <a:pt x="1963291" y="180853"/>
                </a:lnTo>
                <a:lnTo>
                  <a:pt x="1943471" y="138416"/>
                </a:lnTo>
                <a:lnTo>
                  <a:pt x="1916871" y="100506"/>
                </a:lnTo>
                <a:lnTo>
                  <a:pt x="1884241" y="67875"/>
                </a:lnTo>
                <a:lnTo>
                  <a:pt x="1846334" y="41274"/>
                </a:lnTo>
                <a:lnTo>
                  <a:pt x="1803903" y="21454"/>
                </a:lnTo>
                <a:lnTo>
                  <a:pt x="1763235" y="10984"/>
                </a:lnTo>
                <a:lnTo>
                  <a:pt x="1720363" y="4634"/>
                </a:lnTo>
                <a:lnTo>
                  <a:pt x="1672131" y="1373"/>
                </a:lnTo>
                <a:lnTo>
                  <a:pt x="1615384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4814074" y="7059526"/>
            <a:ext cx="1007744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84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2950">
              <a:latin typeface="Arial"/>
              <a:cs typeface="Arial"/>
            </a:endParaRPr>
          </a:p>
          <a:p>
            <a:pPr algn="ctr" marR="444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4324212" y="5035556"/>
            <a:ext cx="1985010" cy="1237615"/>
          </a:xfrm>
          <a:custGeom>
            <a:avLst/>
            <a:gdLst/>
            <a:ahLst/>
            <a:cxnLst/>
            <a:rect l="l" t="t" r="r" b="b"/>
            <a:pathLst>
              <a:path w="1985009" h="1237614">
                <a:moveTo>
                  <a:pt x="1585490" y="0"/>
                </a:moveTo>
                <a:lnTo>
                  <a:pt x="401034" y="0"/>
                </a:lnTo>
                <a:lnTo>
                  <a:pt x="337768" y="156"/>
                </a:lnTo>
                <a:lnTo>
                  <a:pt x="285489" y="1252"/>
                </a:lnTo>
                <a:lnTo>
                  <a:pt x="241234" y="4227"/>
                </a:lnTo>
                <a:lnTo>
                  <a:pt x="202038" y="10019"/>
                </a:lnTo>
                <a:lnTo>
                  <a:pt x="164937" y="19570"/>
                </a:lnTo>
                <a:lnTo>
                  <a:pt x="117175" y="43153"/>
                </a:lnTo>
                <a:lnTo>
                  <a:pt x="76133" y="76135"/>
                </a:lnTo>
                <a:lnTo>
                  <a:pt x="43149" y="117175"/>
                </a:lnTo>
                <a:lnTo>
                  <a:pt x="19559" y="164937"/>
                </a:lnTo>
                <a:lnTo>
                  <a:pt x="10012" y="202039"/>
                </a:lnTo>
                <a:lnTo>
                  <a:pt x="4217" y="241237"/>
                </a:lnTo>
                <a:lnTo>
                  <a:pt x="1251" y="285109"/>
                </a:lnTo>
                <a:lnTo>
                  <a:pt x="156" y="336860"/>
                </a:lnTo>
                <a:lnTo>
                  <a:pt x="0" y="399254"/>
                </a:lnTo>
                <a:lnTo>
                  <a:pt x="4" y="838183"/>
                </a:lnTo>
                <a:lnTo>
                  <a:pt x="156" y="899676"/>
                </a:lnTo>
                <a:lnTo>
                  <a:pt x="1251" y="951955"/>
                </a:lnTo>
                <a:lnTo>
                  <a:pt x="4241" y="996325"/>
                </a:lnTo>
                <a:lnTo>
                  <a:pt x="10018" y="1035423"/>
                </a:lnTo>
                <a:lnTo>
                  <a:pt x="19559" y="1072511"/>
                </a:lnTo>
                <a:lnTo>
                  <a:pt x="43149" y="1120267"/>
                </a:lnTo>
                <a:lnTo>
                  <a:pt x="76133" y="1161306"/>
                </a:lnTo>
                <a:lnTo>
                  <a:pt x="117175" y="1194289"/>
                </a:lnTo>
                <a:lnTo>
                  <a:pt x="164937" y="1217879"/>
                </a:lnTo>
                <a:lnTo>
                  <a:pt x="202024" y="1227424"/>
                </a:lnTo>
                <a:lnTo>
                  <a:pt x="241120" y="1233213"/>
                </a:lnTo>
                <a:lnTo>
                  <a:pt x="285105" y="1236186"/>
                </a:lnTo>
                <a:lnTo>
                  <a:pt x="336856" y="1237282"/>
                </a:lnTo>
                <a:lnTo>
                  <a:pt x="399254" y="1237438"/>
                </a:lnTo>
                <a:lnTo>
                  <a:pt x="1583710" y="1237438"/>
                </a:lnTo>
                <a:lnTo>
                  <a:pt x="1646978" y="1237282"/>
                </a:lnTo>
                <a:lnTo>
                  <a:pt x="1699259" y="1236186"/>
                </a:lnTo>
                <a:lnTo>
                  <a:pt x="1743518" y="1233213"/>
                </a:lnTo>
                <a:lnTo>
                  <a:pt x="1782716" y="1227424"/>
                </a:lnTo>
                <a:lnTo>
                  <a:pt x="1819818" y="1217879"/>
                </a:lnTo>
                <a:lnTo>
                  <a:pt x="1867574" y="1194289"/>
                </a:lnTo>
                <a:lnTo>
                  <a:pt x="1908613" y="1161306"/>
                </a:lnTo>
                <a:lnTo>
                  <a:pt x="1941596" y="1120267"/>
                </a:lnTo>
                <a:lnTo>
                  <a:pt x="1965186" y="1072511"/>
                </a:lnTo>
                <a:lnTo>
                  <a:pt x="1974733" y="1035409"/>
                </a:lnTo>
                <a:lnTo>
                  <a:pt x="1980528" y="996211"/>
                </a:lnTo>
                <a:lnTo>
                  <a:pt x="1983494" y="952337"/>
                </a:lnTo>
                <a:lnTo>
                  <a:pt x="1984589" y="900582"/>
                </a:lnTo>
                <a:lnTo>
                  <a:pt x="1984745" y="838183"/>
                </a:lnTo>
                <a:lnTo>
                  <a:pt x="1984741" y="399254"/>
                </a:lnTo>
                <a:lnTo>
                  <a:pt x="1984589" y="337772"/>
                </a:lnTo>
                <a:lnTo>
                  <a:pt x="1983494" y="285494"/>
                </a:lnTo>
                <a:lnTo>
                  <a:pt x="1980504" y="241123"/>
                </a:lnTo>
                <a:lnTo>
                  <a:pt x="1974727" y="202025"/>
                </a:lnTo>
                <a:lnTo>
                  <a:pt x="1965186" y="164937"/>
                </a:lnTo>
                <a:lnTo>
                  <a:pt x="1941596" y="117175"/>
                </a:lnTo>
                <a:lnTo>
                  <a:pt x="1908613" y="76135"/>
                </a:lnTo>
                <a:lnTo>
                  <a:pt x="1867574" y="43153"/>
                </a:lnTo>
                <a:lnTo>
                  <a:pt x="1819818" y="19570"/>
                </a:lnTo>
                <a:lnTo>
                  <a:pt x="1782730" y="10019"/>
                </a:lnTo>
                <a:lnTo>
                  <a:pt x="1743632" y="4227"/>
                </a:lnTo>
                <a:lnTo>
                  <a:pt x="1699644" y="1252"/>
                </a:lnTo>
                <a:lnTo>
                  <a:pt x="1647890" y="156"/>
                </a:lnTo>
                <a:lnTo>
                  <a:pt x="158549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4740777" y="5421689"/>
            <a:ext cx="11601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29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2600" spc="-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85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6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917565" y="5654278"/>
            <a:ext cx="252095" cy="0"/>
          </a:xfrm>
          <a:custGeom>
            <a:avLst/>
            <a:gdLst/>
            <a:ahLst/>
            <a:cxnLst/>
            <a:rect l="l" t="t" r="r" b="b"/>
            <a:pathLst>
              <a:path w="252094" h="0">
                <a:moveTo>
                  <a:pt x="0" y="0"/>
                </a:moveTo>
                <a:lnTo>
                  <a:pt x="230736" y="0"/>
                </a:lnTo>
                <a:lnTo>
                  <a:pt x="251678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148302" y="556632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667469" y="6359560"/>
            <a:ext cx="744220" cy="579755"/>
          </a:xfrm>
          <a:custGeom>
            <a:avLst/>
            <a:gdLst/>
            <a:ahLst/>
            <a:cxnLst/>
            <a:rect l="l" t="t" r="r" b="b"/>
            <a:pathLst>
              <a:path w="744219" h="579754">
                <a:moveTo>
                  <a:pt x="743631" y="0"/>
                </a:moveTo>
                <a:lnTo>
                  <a:pt x="727108" y="12868"/>
                </a:lnTo>
                <a:lnTo>
                  <a:pt x="0" y="579217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340537" y="6264337"/>
            <a:ext cx="193040" cy="177800"/>
          </a:xfrm>
          <a:custGeom>
            <a:avLst/>
            <a:gdLst/>
            <a:ahLst/>
            <a:cxnLst/>
            <a:rect l="l" t="t" r="r" b="b"/>
            <a:pathLst>
              <a:path w="193040" h="177800">
                <a:moveTo>
                  <a:pt x="192831" y="0"/>
                </a:moveTo>
                <a:lnTo>
                  <a:pt x="0" y="38700"/>
                </a:lnTo>
                <a:lnTo>
                  <a:pt x="108090" y="177481"/>
                </a:lnTo>
                <a:lnTo>
                  <a:pt x="1928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316590" y="6407030"/>
            <a:ext cx="0" cy="546735"/>
          </a:xfrm>
          <a:custGeom>
            <a:avLst/>
            <a:gdLst/>
            <a:ahLst/>
            <a:cxnLst/>
            <a:rect l="l" t="t" r="r" b="b"/>
            <a:pathLst>
              <a:path w="0" h="546734">
                <a:moveTo>
                  <a:pt x="0" y="0"/>
                </a:moveTo>
                <a:lnTo>
                  <a:pt x="0" y="54639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228636" y="627299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222056" y="6359559"/>
            <a:ext cx="744220" cy="579755"/>
          </a:xfrm>
          <a:custGeom>
            <a:avLst/>
            <a:gdLst/>
            <a:ahLst/>
            <a:cxnLst/>
            <a:rect l="l" t="t" r="r" b="b"/>
            <a:pathLst>
              <a:path w="744219" h="579754">
                <a:moveTo>
                  <a:pt x="743652" y="579228"/>
                </a:moveTo>
                <a:lnTo>
                  <a:pt x="16543" y="12879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099803" y="6264324"/>
            <a:ext cx="193040" cy="177800"/>
          </a:xfrm>
          <a:custGeom>
            <a:avLst/>
            <a:gdLst/>
            <a:ahLst/>
            <a:cxnLst/>
            <a:rect l="l" t="t" r="r" b="b"/>
            <a:pathLst>
              <a:path w="193040" h="177800">
                <a:moveTo>
                  <a:pt x="0" y="0"/>
                </a:moveTo>
                <a:lnTo>
                  <a:pt x="84730" y="177491"/>
                </a:lnTo>
                <a:lnTo>
                  <a:pt x="192831" y="387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0496" y="39998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900496" y="3871998"/>
            <a:ext cx="15709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2350" spc="9640">
                <a:latin typeface="Calibri"/>
                <a:cs typeface="Calibri"/>
              </a:rPr>
              <a:t>'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8271695" y="8795543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18258995" y="8667663"/>
            <a:ext cx="15963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620">
                <a:latin typeface="Calibri"/>
                <a:cs typeface="Calibri"/>
              </a:rPr>
              <a:t>(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471295" y="4483424"/>
            <a:ext cx="1405890" cy="549275"/>
          </a:xfrm>
          <a:custGeom>
            <a:avLst/>
            <a:gdLst/>
            <a:ahLst/>
            <a:cxnLst/>
            <a:rect l="l" t="t" r="r" b="b"/>
            <a:pathLst>
              <a:path w="1405889" h="549275">
                <a:moveTo>
                  <a:pt x="0" y="8009"/>
                </a:moveTo>
                <a:lnTo>
                  <a:pt x="48458" y="3937"/>
                </a:lnTo>
                <a:lnTo>
                  <a:pt x="96676" y="1267"/>
                </a:lnTo>
                <a:lnTo>
                  <a:pt x="144655" y="0"/>
                </a:lnTo>
                <a:lnTo>
                  <a:pt x="192394" y="135"/>
                </a:lnTo>
                <a:lnTo>
                  <a:pt x="239893" y="1673"/>
                </a:lnTo>
                <a:lnTo>
                  <a:pt x="287152" y="4613"/>
                </a:lnTo>
                <a:lnTo>
                  <a:pt x="334172" y="8956"/>
                </a:lnTo>
                <a:lnTo>
                  <a:pt x="380951" y="14701"/>
                </a:lnTo>
                <a:lnTo>
                  <a:pt x="427491" y="21849"/>
                </a:lnTo>
                <a:lnTo>
                  <a:pt x="473792" y="30400"/>
                </a:lnTo>
                <a:lnTo>
                  <a:pt x="519852" y="40353"/>
                </a:lnTo>
                <a:lnTo>
                  <a:pt x="565673" y="51708"/>
                </a:lnTo>
                <a:lnTo>
                  <a:pt x="611254" y="64467"/>
                </a:lnTo>
                <a:lnTo>
                  <a:pt x="656595" y="78627"/>
                </a:lnTo>
                <a:lnTo>
                  <a:pt x="701696" y="94191"/>
                </a:lnTo>
                <a:lnTo>
                  <a:pt x="746558" y="111157"/>
                </a:lnTo>
                <a:lnTo>
                  <a:pt x="791179" y="129525"/>
                </a:lnTo>
                <a:lnTo>
                  <a:pt x="835561" y="149296"/>
                </a:lnTo>
                <a:lnTo>
                  <a:pt x="879704" y="170470"/>
                </a:lnTo>
                <a:lnTo>
                  <a:pt x="923606" y="193046"/>
                </a:lnTo>
                <a:lnTo>
                  <a:pt x="967269" y="217024"/>
                </a:lnTo>
                <a:lnTo>
                  <a:pt x="1010692" y="242406"/>
                </a:lnTo>
                <a:lnTo>
                  <a:pt x="1053875" y="269189"/>
                </a:lnTo>
                <a:lnTo>
                  <a:pt x="1096819" y="297376"/>
                </a:lnTo>
                <a:lnTo>
                  <a:pt x="1139523" y="326964"/>
                </a:lnTo>
                <a:lnTo>
                  <a:pt x="1181987" y="357956"/>
                </a:lnTo>
                <a:lnTo>
                  <a:pt x="1224211" y="390350"/>
                </a:lnTo>
                <a:lnTo>
                  <a:pt x="1266196" y="424146"/>
                </a:lnTo>
                <a:lnTo>
                  <a:pt x="1307941" y="459345"/>
                </a:lnTo>
                <a:lnTo>
                  <a:pt x="1349446" y="495947"/>
                </a:lnTo>
                <a:lnTo>
                  <a:pt x="1390711" y="533951"/>
                </a:lnTo>
                <a:lnTo>
                  <a:pt x="1405506" y="548768"/>
                </a:lnTo>
              </a:path>
            </a:pathLst>
          </a:custGeom>
          <a:ln w="41883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799764" y="4955232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89" h="186689">
                <a:moveTo>
                  <a:pt x="124477" y="0"/>
                </a:moveTo>
                <a:lnTo>
                  <a:pt x="0" y="124289"/>
                </a:lnTo>
                <a:lnTo>
                  <a:pt x="186528" y="186622"/>
                </a:lnTo>
                <a:lnTo>
                  <a:pt x="12447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113190" y="8457417"/>
            <a:ext cx="939165" cy="1016635"/>
          </a:xfrm>
          <a:custGeom>
            <a:avLst/>
            <a:gdLst/>
            <a:ahLst/>
            <a:cxnLst/>
            <a:rect l="l" t="t" r="r" b="b"/>
            <a:pathLst>
              <a:path w="939165" h="1016634">
                <a:moveTo>
                  <a:pt x="939029" y="1016335"/>
                </a:moveTo>
                <a:lnTo>
                  <a:pt x="879446" y="1013189"/>
                </a:lnTo>
                <a:lnTo>
                  <a:pt x="821816" y="1008555"/>
                </a:lnTo>
                <a:lnTo>
                  <a:pt x="766139" y="1002432"/>
                </a:lnTo>
                <a:lnTo>
                  <a:pt x="712414" y="994820"/>
                </a:lnTo>
                <a:lnTo>
                  <a:pt x="660643" y="985721"/>
                </a:lnTo>
                <a:lnTo>
                  <a:pt x="610824" y="975132"/>
                </a:lnTo>
                <a:lnTo>
                  <a:pt x="562958" y="963055"/>
                </a:lnTo>
                <a:lnTo>
                  <a:pt x="517044" y="949490"/>
                </a:lnTo>
                <a:lnTo>
                  <a:pt x="473084" y="934436"/>
                </a:lnTo>
                <a:lnTo>
                  <a:pt x="431076" y="917894"/>
                </a:lnTo>
                <a:lnTo>
                  <a:pt x="391021" y="899864"/>
                </a:lnTo>
                <a:lnTo>
                  <a:pt x="352918" y="880344"/>
                </a:lnTo>
                <a:lnTo>
                  <a:pt x="316769" y="859337"/>
                </a:lnTo>
                <a:lnTo>
                  <a:pt x="282572" y="836841"/>
                </a:lnTo>
                <a:lnTo>
                  <a:pt x="250328" y="812856"/>
                </a:lnTo>
                <a:lnTo>
                  <a:pt x="220037" y="787383"/>
                </a:lnTo>
                <a:lnTo>
                  <a:pt x="191698" y="760421"/>
                </a:lnTo>
                <a:lnTo>
                  <a:pt x="165312" y="731971"/>
                </a:lnTo>
                <a:lnTo>
                  <a:pt x="140879" y="702033"/>
                </a:lnTo>
                <a:lnTo>
                  <a:pt x="118399" y="670606"/>
                </a:lnTo>
                <a:lnTo>
                  <a:pt x="97872" y="637691"/>
                </a:lnTo>
                <a:lnTo>
                  <a:pt x="79297" y="603287"/>
                </a:lnTo>
                <a:lnTo>
                  <a:pt x="62675" y="567394"/>
                </a:lnTo>
                <a:lnTo>
                  <a:pt x="48006" y="530014"/>
                </a:lnTo>
                <a:lnTo>
                  <a:pt x="35290" y="491144"/>
                </a:lnTo>
                <a:lnTo>
                  <a:pt x="24526" y="450787"/>
                </a:lnTo>
                <a:lnTo>
                  <a:pt x="15715" y="408940"/>
                </a:lnTo>
                <a:lnTo>
                  <a:pt x="8857" y="365606"/>
                </a:lnTo>
                <a:lnTo>
                  <a:pt x="3952" y="320782"/>
                </a:lnTo>
                <a:lnTo>
                  <a:pt x="999" y="274471"/>
                </a:lnTo>
                <a:lnTo>
                  <a:pt x="0" y="226671"/>
                </a:lnTo>
                <a:lnTo>
                  <a:pt x="952" y="177382"/>
                </a:lnTo>
                <a:lnTo>
                  <a:pt x="3858" y="126605"/>
                </a:lnTo>
                <a:lnTo>
                  <a:pt x="8717" y="74339"/>
                </a:lnTo>
                <a:lnTo>
                  <a:pt x="15528" y="20585"/>
                </a:lnTo>
                <a:lnTo>
                  <a:pt x="19434" y="0"/>
                </a:lnTo>
              </a:path>
            </a:pathLst>
          </a:custGeom>
          <a:ln w="41883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042305" y="8305152"/>
            <a:ext cx="173355" cy="189230"/>
          </a:xfrm>
          <a:custGeom>
            <a:avLst/>
            <a:gdLst/>
            <a:ahLst/>
            <a:cxnLst/>
            <a:rect l="l" t="t" r="r" b="b"/>
            <a:pathLst>
              <a:path w="173354" h="189229">
                <a:moveTo>
                  <a:pt x="119179" y="0"/>
                </a:moveTo>
                <a:lnTo>
                  <a:pt x="0" y="156455"/>
                </a:lnTo>
                <a:lnTo>
                  <a:pt x="172832" y="189219"/>
                </a:lnTo>
                <a:lnTo>
                  <a:pt x="11917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093933" y="3371625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0081233" y="3243745"/>
            <a:ext cx="15963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9640">
                <a:latin typeface="Calibri"/>
                <a:cs typeface="Calibri"/>
              </a:rPr>
              <a:t>'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1660474" y="4159582"/>
            <a:ext cx="1076325" cy="610870"/>
          </a:xfrm>
          <a:custGeom>
            <a:avLst/>
            <a:gdLst/>
            <a:ahLst/>
            <a:cxnLst/>
            <a:rect l="l" t="t" r="r" b="b"/>
            <a:pathLst>
              <a:path w="1076325" h="610870">
                <a:moveTo>
                  <a:pt x="1076113" y="610745"/>
                </a:moveTo>
                <a:lnTo>
                  <a:pt x="1024284" y="559158"/>
                </a:lnTo>
                <a:lnTo>
                  <a:pt x="986423" y="523831"/>
                </a:lnTo>
                <a:lnTo>
                  <a:pt x="948143" y="489550"/>
                </a:lnTo>
                <a:lnTo>
                  <a:pt x="909444" y="456315"/>
                </a:lnTo>
                <a:lnTo>
                  <a:pt x="870326" y="424126"/>
                </a:lnTo>
                <a:lnTo>
                  <a:pt x="830790" y="392983"/>
                </a:lnTo>
                <a:lnTo>
                  <a:pt x="790834" y="362886"/>
                </a:lnTo>
                <a:lnTo>
                  <a:pt x="750460" y="333835"/>
                </a:lnTo>
                <a:lnTo>
                  <a:pt x="709667" y="305830"/>
                </a:lnTo>
                <a:lnTo>
                  <a:pt x="668454" y="278871"/>
                </a:lnTo>
                <a:lnTo>
                  <a:pt x="626823" y="252958"/>
                </a:lnTo>
                <a:lnTo>
                  <a:pt x="584773" y="228091"/>
                </a:lnTo>
                <a:lnTo>
                  <a:pt x="542304" y="204269"/>
                </a:lnTo>
                <a:lnTo>
                  <a:pt x="499416" y="181494"/>
                </a:lnTo>
                <a:lnTo>
                  <a:pt x="456109" y="159765"/>
                </a:lnTo>
                <a:lnTo>
                  <a:pt x="412384" y="139082"/>
                </a:lnTo>
                <a:lnTo>
                  <a:pt x="368239" y="119444"/>
                </a:lnTo>
                <a:lnTo>
                  <a:pt x="323675" y="100853"/>
                </a:lnTo>
                <a:lnTo>
                  <a:pt x="278693" y="83308"/>
                </a:lnTo>
                <a:lnTo>
                  <a:pt x="233291" y="66808"/>
                </a:lnTo>
                <a:lnTo>
                  <a:pt x="187471" y="51354"/>
                </a:lnTo>
                <a:lnTo>
                  <a:pt x="141231" y="36947"/>
                </a:lnTo>
                <a:lnTo>
                  <a:pt x="94573" y="23585"/>
                </a:lnTo>
                <a:lnTo>
                  <a:pt x="47496" y="11269"/>
                </a:lnTo>
                <a:lnTo>
                  <a:pt x="0" y="0"/>
                </a:lnTo>
              </a:path>
            </a:pathLst>
          </a:custGeom>
          <a:ln w="41883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658305" y="4694672"/>
            <a:ext cx="184785" cy="188595"/>
          </a:xfrm>
          <a:custGeom>
            <a:avLst/>
            <a:gdLst/>
            <a:ahLst/>
            <a:cxnLst/>
            <a:rect l="l" t="t" r="r" b="b"/>
            <a:pathLst>
              <a:path w="184784" h="188595">
                <a:moveTo>
                  <a:pt x="127786" y="0"/>
                </a:moveTo>
                <a:lnTo>
                  <a:pt x="0" y="120886"/>
                </a:lnTo>
                <a:lnTo>
                  <a:pt x="184779" y="188235"/>
                </a:lnTo>
                <a:lnTo>
                  <a:pt x="12778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98703" y="8575654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8186003" y="8447775"/>
            <a:ext cx="159639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620">
                <a:latin typeface="Calibri"/>
                <a:cs typeface="Calibri"/>
              </a:rPr>
              <a:t>(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7377348" y="8384523"/>
            <a:ext cx="808990" cy="1207135"/>
          </a:xfrm>
          <a:custGeom>
            <a:avLst/>
            <a:gdLst/>
            <a:ahLst/>
            <a:cxnLst/>
            <a:rect l="l" t="t" r="r" b="b"/>
            <a:pathLst>
              <a:path w="808990" h="1207134">
                <a:moveTo>
                  <a:pt x="808575" y="1207062"/>
                </a:moveTo>
                <a:lnTo>
                  <a:pt x="751625" y="1192331"/>
                </a:lnTo>
                <a:lnTo>
                  <a:pt x="696755" y="1176556"/>
                </a:lnTo>
                <a:lnTo>
                  <a:pt x="643964" y="1159739"/>
                </a:lnTo>
                <a:lnTo>
                  <a:pt x="593252" y="1141879"/>
                </a:lnTo>
                <a:lnTo>
                  <a:pt x="544620" y="1122975"/>
                </a:lnTo>
                <a:lnTo>
                  <a:pt x="498068" y="1103029"/>
                </a:lnTo>
                <a:lnTo>
                  <a:pt x="453595" y="1082039"/>
                </a:lnTo>
                <a:lnTo>
                  <a:pt x="411201" y="1060007"/>
                </a:lnTo>
                <a:lnTo>
                  <a:pt x="370886" y="1036931"/>
                </a:lnTo>
                <a:lnTo>
                  <a:pt x="332651" y="1012813"/>
                </a:lnTo>
                <a:lnTo>
                  <a:pt x="296496" y="987652"/>
                </a:lnTo>
                <a:lnTo>
                  <a:pt x="262420" y="961447"/>
                </a:lnTo>
                <a:lnTo>
                  <a:pt x="230423" y="934200"/>
                </a:lnTo>
                <a:lnTo>
                  <a:pt x="200506" y="905909"/>
                </a:lnTo>
                <a:lnTo>
                  <a:pt x="172668" y="876576"/>
                </a:lnTo>
                <a:lnTo>
                  <a:pt x="146909" y="846199"/>
                </a:lnTo>
                <a:lnTo>
                  <a:pt x="123230" y="814780"/>
                </a:lnTo>
                <a:lnTo>
                  <a:pt x="101631" y="782317"/>
                </a:lnTo>
                <a:lnTo>
                  <a:pt x="82110" y="748812"/>
                </a:lnTo>
                <a:lnTo>
                  <a:pt x="64669" y="714263"/>
                </a:lnTo>
                <a:lnTo>
                  <a:pt x="49308" y="678672"/>
                </a:lnTo>
                <a:lnTo>
                  <a:pt x="36026" y="642038"/>
                </a:lnTo>
                <a:lnTo>
                  <a:pt x="24823" y="604360"/>
                </a:lnTo>
                <a:lnTo>
                  <a:pt x="15699" y="565640"/>
                </a:lnTo>
                <a:lnTo>
                  <a:pt x="8655" y="525876"/>
                </a:lnTo>
                <a:lnTo>
                  <a:pt x="3691" y="485070"/>
                </a:lnTo>
                <a:lnTo>
                  <a:pt x="805" y="443221"/>
                </a:lnTo>
                <a:lnTo>
                  <a:pt x="0" y="400328"/>
                </a:lnTo>
                <a:lnTo>
                  <a:pt x="1273" y="356393"/>
                </a:lnTo>
                <a:lnTo>
                  <a:pt x="4626" y="311415"/>
                </a:lnTo>
                <a:lnTo>
                  <a:pt x="10058" y="265394"/>
                </a:lnTo>
                <a:lnTo>
                  <a:pt x="17569" y="218329"/>
                </a:lnTo>
                <a:lnTo>
                  <a:pt x="27160" y="170222"/>
                </a:lnTo>
                <a:lnTo>
                  <a:pt x="38831" y="121072"/>
                </a:lnTo>
                <a:lnTo>
                  <a:pt x="52580" y="70879"/>
                </a:lnTo>
                <a:lnTo>
                  <a:pt x="68409" y="19643"/>
                </a:lnTo>
                <a:lnTo>
                  <a:pt x="75801" y="0"/>
                </a:lnTo>
              </a:path>
            </a:pathLst>
          </a:custGeom>
          <a:ln w="41883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7363461" y="8239477"/>
            <a:ext cx="165100" cy="196215"/>
          </a:xfrm>
          <a:custGeom>
            <a:avLst/>
            <a:gdLst/>
            <a:ahLst/>
            <a:cxnLst/>
            <a:rect l="l" t="t" r="r" b="b"/>
            <a:pathLst>
              <a:path w="165100" h="196215">
                <a:moveTo>
                  <a:pt x="144257" y="0"/>
                </a:moveTo>
                <a:lnTo>
                  <a:pt x="0" y="133671"/>
                </a:lnTo>
                <a:lnTo>
                  <a:pt x="164644" y="195617"/>
                </a:lnTo>
                <a:lnTo>
                  <a:pt x="14425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731960" y="7515213"/>
            <a:ext cx="953769" cy="1126490"/>
          </a:xfrm>
          <a:custGeom>
            <a:avLst/>
            <a:gdLst/>
            <a:ahLst/>
            <a:cxnLst/>
            <a:rect l="l" t="t" r="r" b="b"/>
            <a:pathLst>
              <a:path w="953770" h="1126490">
                <a:moveTo>
                  <a:pt x="201717" y="1061573"/>
                </a:moveTo>
                <a:lnTo>
                  <a:pt x="99181" y="1061573"/>
                </a:lnTo>
                <a:lnTo>
                  <a:pt x="105013" y="1063938"/>
                </a:lnTo>
                <a:lnTo>
                  <a:pt x="108256" y="1068679"/>
                </a:lnTo>
                <a:lnTo>
                  <a:pt x="107923" y="1075181"/>
                </a:lnTo>
                <a:lnTo>
                  <a:pt x="106274" y="1089078"/>
                </a:lnTo>
                <a:lnTo>
                  <a:pt x="110384" y="1100198"/>
                </a:lnTo>
                <a:lnTo>
                  <a:pt x="117768" y="1109733"/>
                </a:lnTo>
                <a:lnTo>
                  <a:pt x="125943" y="1118876"/>
                </a:lnTo>
                <a:lnTo>
                  <a:pt x="133069" y="1124546"/>
                </a:lnTo>
                <a:lnTo>
                  <a:pt x="141286" y="1126464"/>
                </a:lnTo>
                <a:lnTo>
                  <a:pt x="149703" y="1124732"/>
                </a:lnTo>
                <a:lnTo>
                  <a:pt x="157429" y="1119452"/>
                </a:lnTo>
                <a:lnTo>
                  <a:pt x="160811" y="1116102"/>
                </a:lnTo>
                <a:lnTo>
                  <a:pt x="163220" y="1111850"/>
                </a:lnTo>
                <a:lnTo>
                  <a:pt x="201717" y="1061573"/>
                </a:lnTo>
                <a:close/>
              </a:path>
              <a:path w="953770" h="1126490">
                <a:moveTo>
                  <a:pt x="142896" y="99494"/>
                </a:moveTo>
                <a:lnTo>
                  <a:pt x="123953" y="120084"/>
                </a:lnTo>
                <a:lnTo>
                  <a:pt x="114853" y="129849"/>
                </a:lnTo>
                <a:lnTo>
                  <a:pt x="105693" y="139315"/>
                </a:lnTo>
                <a:lnTo>
                  <a:pt x="99364" y="147666"/>
                </a:lnTo>
                <a:lnTo>
                  <a:pt x="96474" y="156391"/>
                </a:lnTo>
                <a:lnTo>
                  <a:pt x="96524" y="165806"/>
                </a:lnTo>
                <a:lnTo>
                  <a:pt x="99012" y="176225"/>
                </a:lnTo>
                <a:lnTo>
                  <a:pt x="115335" y="225112"/>
                </a:lnTo>
                <a:lnTo>
                  <a:pt x="132773" y="273511"/>
                </a:lnTo>
                <a:lnTo>
                  <a:pt x="151327" y="321423"/>
                </a:lnTo>
                <a:lnTo>
                  <a:pt x="171000" y="368851"/>
                </a:lnTo>
                <a:lnTo>
                  <a:pt x="191791" y="415797"/>
                </a:lnTo>
                <a:lnTo>
                  <a:pt x="213703" y="462265"/>
                </a:lnTo>
                <a:lnTo>
                  <a:pt x="236736" y="508256"/>
                </a:lnTo>
                <a:lnTo>
                  <a:pt x="260892" y="553773"/>
                </a:lnTo>
                <a:lnTo>
                  <a:pt x="264274" y="559972"/>
                </a:lnTo>
                <a:lnTo>
                  <a:pt x="267290" y="566391"/>
                </a:lnTo>
                <a:lnTo>
                  <a:pt x="270389" y="572464"/>
                </a:lnTo>
                <a:lnTo>
                  <a:pt x="0" y="889941"/>
                </a:lnTo>
                <a:lnTo>
                  <a:pt x="5276" y="902633"/>
                </a:lnTo>
                <a:lnTo>
                  <a:pt x="10198" y="914540"/>
                </a:lnTo>
                <a:lnTo>
                  <a:pt x="15010" y="925869"/>
                </a:lnTo>
                <a:lnTo>
                  <a:pt x="19957" y="936830"/>
                </a:lnTo>
                <a:lnTo>
                  <a:pt x="22741" y="944423"/>
                </a:lnTo>
                <a:lnTo>
                  <a:pt x="23737" y="951845"/>
                </a:lnTo>
                <a:lnTo>
                  <a:pt x="22769" y="959220"/>
                </a:lnTo>
                <a:lnTo>
                  <a:pt x="19664" y="966672"/>
                </a:lnTo>
                <a:lnTo>
                  <a:pt x="15748" y="973645"/>
                </a:lnTo>
                <a:lnTo>
                  <a:pt x="12303" y="980891"/>
                </a:lnTo>
                <a:lnTo>
                  <a:pt x="7926" y="992545"/>
                </a:lnTo>
                <a:lnTo>
                  <a:pt x="6167" y="998283"/>
                </a:lnTo>
                <a:lnTo>
                  <a:pt x="7748" y="1001843"/>
                </a:lnTo>
                <a:lnTo>
                  <a:pt x="18364" y="1022673"/>
                </a:lnTo>
                <a:lnTo>
                  <a:pt x="31038" y="1041769"/>
                </a:lnTo>
                <a:lnTo>
                  <a:pt x="45726" y="1059019"/>
                </a:lnTo>
                <a:lnTo>
                  <a:pt x="62385" y="1074312"/>
                </a:lnTo>
                <a:lnTo>
                  <a:pt x="77992" y="1067426"/>
                </a:lnTo>
                <a:lnTo>
                  <a:pt x="84931" y="1064537"/>
                </a:lnTo>
                <a:lnTo>
                  <a:pt x="91745" y="1062198"/>
                </a:lnTo>
                <a:lnTo>
                  <a:pt x="99181" y="1061573"/>
                </a:lnTo>
                <a:lnTo>
                  <a:pt x="201717" y="1061573"/>
                </a:lnTo>
                <a:lnTo>
                  <a:pt x="249141" y="999638"/>
                </a:lnTo>
                <a:lnTo>
                  <a:pt x="387422" y="819126"/>
                </a:lnTo>
                <a:lnTo>
                  <a:pt x="391491" y="814040"/>
                </a:lnTo>
                <a:lnTo>
                  <a:pt x="395880" y="808866"/>
                </a:lnTo>
                <a:lnTo>
                  <a:pt x="406019" y="797138"/>
                </a:lnTo>
                <a:lnTo>
                  <a:pt x="770933" y="797138"/>
                </a:lnTo>
                <a:lnTo>
                  <a:pt x="590484" y="568401"/>
                </a:lnTo>
                <a:lnTo>
                  <a:pt x="640271" y="504366"/>
                </a:lnTo>
                <a:lnTo>
                  <a:pt x="671695" y="465696"/>
                </a:lnTo>
                <a:lnTo>
                  <a:pt x="703638" y="427485"/>
                </a:lnTo>
                <a:lnTo>
                  <a:pt x="736091" y="389724"/>
                </a:lnTo>
                <a:lnTo>
                  <a:pt x="756174" y="366983"/>
                </a:lnTo>
                <a:lnTo>
                  <a:pt x="455137" y="366983"/>
                </a:lnTo>
                <a:lnTo>
                  <a:pt x="445606" y="353546"/>
                </a:lnTo>
                <a:lnTo>
                  <a:pt x="441346" y="347461"/>
                </a:lnTo>
                <a:lnTo>
                  <a:pt x="437316" y="341507"/>
                </a:lnTo>
                <a:lnTo>
                  <a:pt x="361786" y="226811"/>
                </a:lnTo>
                <a:lnTo>
                  <a:pt x="336482" y="188666"/>
                </a:lnTo>
                <a:lnTo>
                  <a:pt x="310985" y="150655"/>
                </a:lnTo>
                <a:lnTo>
                  <a:pt x="297747" y="132019"/>
                </a:lnTo>
                <a:lnTo>
                  <a:pt x="292315" y="124875"/>
                </a:lnTo>
                <a:lnTo>
                  <a:pt x="176999" y="124875"/>
                </a:lnTo>
                <a:lnTo>
                  <a:pt x="142896" y="99494"/>
                </a:lnTo>
                <a:close/>
              </a:path>
              <a:path w="953770" h="1126490">
                <a:moveTo>
                  <a:pt x="770933" y="797138"/>
                </a:moveTo>
                <a:lnTo>
                  <a:pt x="406019" y="797138"/>
                </a:lnTo>
                <a:lnTo>
                  <a:pt x="420238" y="818577"/>
                </a:lnTo>
                <a:lnTo>
                  <a:pt x="424426" y="825032"/>
                </a:lnTo>
                <a:lnTo>
                  <a:pt x="451150" y="865752"/>
                </a:lnTo>
                <a:lnTo>
                  <a:pt x="478807" y="905786"/>
                </a:lnTo>
                <a:lnTo>
                  <a:pt x="507452" y="945099"/>
                </a:lnTo>
                <a:lnTo>
                  <a:pt x="537135" y="983654"/>
                </a:lnTo>
                <a:lnTo>
                  <a:pt x="567909" y="1021413"/>
                </a:lnTo>
                <a:lnTo>
                  <a:pt x="588250" y="1036100"/>
                </a:lnTo>
                <a:lnTo>
                  <a:pt x="598626" y="1034384"/>
                </a:lnTo>
                <a:lnTo>
                  <a:pt x="610735" y="1026638"/>
                </a:lnTo>
                <a:lnTo>
                  <a:pt x="620673" y="1018087"/>
                </a:lnTo>
                <a:lnTo>
                  <a:pt x="630264" y="1009007"/>
                </a:lnTo>
                <a:lnTo>
                  <a:pt x="639779" y="999638"/>
                </a:lnTo>
                <a:lnTo>
                  <a:pt x="649488" y="990221"/>
                </a:lnTo>
                <a:lnTo>
                  <a:pt x="727943" y="990221"/>
                </a:lnTo>
                <a:lnTo>
                  <a:pt x="730920" y="986822"/>
                </a:lnTo>
                <a:lnTo>
                  <a:pt x="735259" y="978782"/>
                </a:lnTo>
                <a:lnTo>
                  <a:pt x="737642" y="968808"/>
                </a:lnTo>
                <a:lnTo>
                  <a:pt x="740189" y="957891"/>
                </a:lnTo>
                <a:lnTo>
                  <a:pt x="745407" y="948174"/>
                </a:lnTo>
                <a:lnTo>
                  <a:pt x="753549" y="940417"/>
                </a:lnTo>
                <a:lnTo>
                  <a:pt x="764866" y="935385"/>
                </a:lnTo>
                <a:lnTo>
                  <a:pt x="774018" y="931726"/>
                </a:lnTo>
                <a:lnTo>
                  <a:pt x="781760" y="926247"/>
                </a:lnTo>
                <a:lnTo>
                  <a:pt x="808428" y="884233"/>
                </a:lnTo>
                <a:lnTo>
                  <a:pt x="817472" y="856131"/>
                </a:lnTo>
                <a:lnTo>
                  <a:pt x="770933" y="797138"/>
                </a:lnTo>
                <a:close/>
              </a:path>
              <a:path w="953770" h="1126490">
                <a:moveTo>
                  <a:pt x="727943" y="990221"/>
                </a:moveTo>
                <a:lnTo>
                  <a:pt x="649488" y="990221"/>
                </a:lnTo>
                <a:lnTo>
                  <a:pt x="695308" y="1018314"/>
                </a:lnTo>
                <a:lnTo>
                  <a:pt x="712730" y="1003862"/>
                </a:lnTo>
                <a:lnTo>
                  <a:pt x="717964" y="999638"/>
                </a:lnTo>
                <a:lnTo>
                  <a:pt x="725002" y="993579"/>
                </a:lnTo>
                <a:lnTo>
                  <a:pt x="727943" y="990221"/>
                </a:lnTo>
                <a:close/>
              </a:path>
              <a:path w="953770" h="1126490">
                <a:moveTo>
                  <a:pt x="827744" y="0"/>
                </a:moveTo>
                <a:lnTo>
                  <a:pt x="763536" y="51030"/>
                </a:lnTo>
                <a:lnTo>
                  <a:pt x="725941" y="86139"/>
                </a:lnTo>
                <a:lnTo>
                  <a:pt x="688807" y="121708"/>
                </a:lnTo>
                <a:lnTo>
                  <a:pt x="652140" y="157739"/>
                </a:lnTo>
                <a:lnTo>
                  <a:pt x="615944" y="194238"/>
                </a:lnTo>
                <a:lnTo>
                  <a:pt x="580225" y="231209"/>
                </a:lnTo>
                <a:lnTo>
                  <a:pt x="544987" y="268656"/>
                </a:lnTo>
                <a:lnTo>
                  <a:pt x="510235" y="306583"/>
                </a:lnTo>
                <a:lnTo>
                  <a:pt x="475975" y="344994"/>
                </a:lnTo>
                <a:lnTo>
                  <a:pt x="471184" y="350260"/>
                </a:lnTo>
                <a:lnTo>
                  <a:pt x="466145" y="355553"/>
                </a:lnTo>
                <a:lnTo>
                  <a:pt x="460811" y="361063"/>
                </a:lnTo>
                <a:lnTo>
                  <a:pt x="455137" y="366983"/>
                </a:lnTo>
                <a:lnTo>
                  <a:pt x="756174" y="366983"/>
                </a:lnTo>
                <a:lnTo>
                  <a:pt x="769047" y="352407"/>
                </a:lnTo>
                <a:lnTo>
                  <a:pt x="802497" y="315525"/>
                </a:lnTo>
                <a:lnTo>
                  <a:pt x="836433" y="279071"/>
                </a:lnTo>
                <a:lnTo>
                  <a:pt x="870847" y="243037"/>
                </a:lnTo>
                <a:lnTo>
                  <a:pt x="915273" y="197618"/>
                </a:lnTo>
                <a:lnTo>
                  <a:pt x="924374" y="187478"/>
                </a:lnTo>
                <a:lnTo>
                  <a:pt x="932777" y="176652"/>
                </a:lnTo>
                <a:lnTo>
                  <a:pt x="940222" y="164790"/>
                </a:lnTo>
                <a:lnTo>
                  <a:pt x="950128" y="146127"/>
                </a:lnTo>
                <a:lnTo>
                  <a:pt x="953273" y="133978"/>
                </a:lnTo>
                <a:lnTo>
                  <a:pt x="949215" y="122511"/>
                </a:lnTo>
                <a:lnTo>
                  <a:pt x="917549" y="93314"/>
                </a:lnTo>
                <a:lnTo>
                  <a:pt x="909029" y="92614"/>
                </a:lnTo>
                <a:lnTo>
                  <a:pt x="893918" y="89766"/>
                </a:lnTo>
                <a:lnTo>
                  <a:pt x="883725" y="82233"/>
                </a:lnTo>
                <a:lnTo>
                  <a:pt x="878680" y="70759"/>
                </a:lnTo>
                <a:lnTo>
                  <a:pt x="878668" y="67095"/>
                </a:lnTo>
                <a:lnTo>
                  <a:pt x="878800" y="55610"/>
                </a:lnTo>
                <a:lnTo>
                  <a:pt x="879648" y="50731"/>
                </a:lnTo>
                <a:lnTo>
                  <a:pt x="878737" y="44260"/>
                </a:lnTo>
                <a:lnTo>
                  <a:pt x="853900" y="15109"/>
                </a:lnTo>
                <a:lnTo>
                  <a:pt x="833183" y="814"/>
                </a:lnTo>
                <a:lnTo>
                  <a:pt x="827744" y="0"/>
                </a:lnTo>
                <a:close/>
              </a:path>
              <a:path w="953770" h="1126490">
                <a:moveTo>
                  <a:pt x="232892" y="67095"/>
                </a:moveTo>
                <a:lnTo>
                  <a:pt x="203106" y="95717"/>
                </a:lnTo>
                <a:lnTo>
                  <a:pt x="201604" y="104763"/>
                </a:lnTo>
                <a:lnTo>
                  <a:pt x="196200" y="113798"/>
                </a:lnTo>
                <a:lnTo>
                  <a:pt x="187855" y="120284"/>
                </a:lnTo>
                <a:lnTo>
                  <a:pt x="176999" y="124875"/>
                </a:lnTo>
                <a:lnTo>
                  <a:pt x="292315" y="124875"/>
                </a:lnTo>
                <a:lnTo>
                  <a:pt x="283891" y="113797"/>
                </a:lnTo>
                <a:lnTo>
                  <a:pt x="269823" y="95717"/>
                </a:lnTo>
                <a:lnTo>
                  <a:pt x="255950" y="77505"/>
                </a:lnTo>
                <a:lnTo>
                  <a:pt x="249036" y="70759"/>
                </a:lnTo>
                <a:lnTo>
                  <a:pt x="241329" y="67537"/>
                </a:lnTo>
                <a:lnTo>
                  <a:pt x="232892" y="67095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894224" y="4120433"/>
            <a:ext cx="1073150" cy="1019810"/>
          </a:xfrm>
          <a:custGeom>
            <a:avLst/>
            <a:gdLst/>
            <a:ahLst/>
            <a:cxnLst/>
            <a:rect l="l" t="t" r="r" b="b"/>
            <a:pathLst>
              <a:path w="1073150" h="1019810">
                <a:moveTo>
                  <a:pt x="388143" y="976439"/>
                </a:moveTo>
                <a:lnTo>
                  <a:pt x="271268" y="976439"/>
                </a:lnTo>
                <a:lnTo>
                  <a:pt x="282829" y="977970"/>
                </a:lnTo>
                <a:lnTo>
                  <a:pt x="305970" y="999070"/>
                </a:lnTo>
                <a:lnTo>
                  <a:pt x="322852" y="1013629"/>
                </a:lnTo>
                <a:lnTo>
                  <a:pt x="337110" y="1019400"/>
                </a:lnTo>
                <a:lnTo>
                  <a:pt x="352379" y="1014136"/>
                </a:lnTo>
                <a:lnTo>
                  <a:pt x="372294" y="995590"/>
                </a:lnTo>
                <a:lnTo>
                  <a:pt x="388143" y="976439"/>
                </a:lnTo>
                <a:close/>
              </a:path>
              <a:path w="1073150" h="1019810">
                <a:moveTo>
                  <a:pt x="118628" y="493308"/>
                </a:moveTo>
                <a:lnTo>
                  <a:pt x="111333" y="493378"/>
                </a:lnTo>
                <a:lnTo>
                  <a:pt x="94967" y="497234"/>
                </a:lnTo>
                <a:lnTo>
                  <a:pt x="85450" y="499166"/>
                </a:lnTo>
                <a:lnTo>
                  <a:pt x="75404" y="502071"/>
                </a:lnTo>
                <a:lnTo>
                  <a:pt x="65202" y="507042"/>
                </a:lnTo>
                <a:lnTo>
                  <a:pt x="63447" y="511738"/>
                </a:lnTo>
                <a:lnTo>
                  <a:pt x="64252" y="517331"/>
                </a:lnTo>
                <a:lnTo>
                  <a:pt x="66097" y="523491"/>
                </a:lnTo>
                <a:lnTo>
                  <a:pt x="67464" y="529889"/>
                </a:lnTo>
                <a:lnTo>
                  <a:pt x="61761" y="535991"/>
                </a:lnTo>
                <a:lnTo>
                  <a:pt x="46703" y="540103"/>
                </a:lnTo>
                <a:lnTo>
                  <a:pt x="27698" y="544758"/>
                </a:lnTo>
                <a:lnTo>
                  <a:pt x="10157" y="552485"/>
                </a:lnTo>
                <a:lnTo>
                  <a:pt x="5560" y="555585"/>
                </a:lnTo>
                <a:lnTo>
                  <a:pt x="14334" y="568171"/>
                </a:lnTo>
                <a:lnTo>
                  <a:pt x="11382" y="571417"/>
                </a:lnTo>
                <a:lnTo>
                  <a:pt x="5470" y="576845"/>
                </a:lnTo>
                <a:lnTo>
                  <a:pt x="1453" y="580234"/>
                </a:lnTo>
                <a:lnTo>
                  <a:pt x="0" y="584034"/>
                </a:lnTo>
                <a:lnTo>
                  <a:pt x="21441" y="635109"/>
                </a:lnTo>
                <a:lnTo>
                  <a:pt x="43114" y="678138"/>
                </a:lnTo>
                <a:lnTo>
                  <a:pt x="66208" y="720371"/>
                </a:lnTo>
                <a:lnTo>
                  <a:pt x="114295" y="804820"/>
                </a:lnTo>
                <a:lnTo>
                  <a:pt x="138104" y="848218"/>
                </a:lnTo>
                <a:lnTo>
                  <a:pt x="160969" y="893187"/>
                </a:lnTo>
                <a:lnTo>
                  <a:pt x="196957" y="957277"/>
                </a:lnTo>
                <a:lnTo>
                  <a:pt x="223903" y="986440"/>
                </a:lnTo>
                <a:lnTo>
                  <a:pt x="243884" y="991882"/>
                </a:lnTo>
                <a:lnTo>
                  <a:pt x="258979" y="984812"/>
                </a:lnTo>
                <a:lnTo>
                  <a:pt x="271268" y="976439"/>
                </a:lnTo>
                <a:lnTo>
                  <a:pt x="388143" y="976439"/>
                </a:lnTo>
                <a:lnTo>
                  <a:pt x="400491" y="961516"/>
                </a:lnTo>
                <a:lnTo>
                  <a:pt x="496267" y="837796"/>
                </a:lnTo>
                <a:lnTo>
                  <a:pt x="512213" y="816002"/>
                </a:lnTo>
                <a:lnTo>
                  <a:pt x="533832" y="787381"/>
                </a:lnTo>
                <a:lnTo>
                  <a:pt x="560384" y="752857"/>
                </a:lnTo>
                <a:lnTo>
                  <a:pt x="587619" y="717862"/>
                </a:lnTo>
                <a:lnTo>
                  <a:pt x="304629" y="717862"/>
                </a:lnTo>
                <a:lnTo>
                  <a:pt x="260442" y="661861"/>
                </a:lnTo>
                <a:lnTo>
                  <a:pt x="210692" y="593788"/>
                </a:lnTo>
                <a:lnTo>
                  <a:pt x="182947" y="557983"/>
                </a:lnTo>
                <a:lnTo>
                  <a:pt x="170580" y="543356"/>
                </a:lnTo>
                <a:lnTo>
                  <a:pt x="157701" y="529116"/>
                </a:lnTo>
                <a:lnTo>
                  <a:pt x="144647" y="515003"/>
                </a:lnTo>
                <a:lnTo>
                  <a:pt x="131755" y="500759"/>
                </a:lnTo>
                <a:lnTo>
                  <a:pt x="125443" y="495568"/>
                </a:lnTo>
                <a:lnTo>
                  <a:pt x="118628" y="493308"/>
                </a:lnTo>
                <a:close/>
              </a:path>
              <a:path w="1073150" h="1019810">
                <a:moveTo>
                  <a:pt x="967457" y="0"/>
                </a:moveTo>
                <a:lnTo>
                  <a:pt x="922972" y="34033"/>
                </a:lnTo>
                <a:lnTo>
                  <a:pt x="895094" y="61266"/>
                </a:lnTo>
                <a:lnTo>
                  <a:pt x="862068" y="94854"/>
                </a:lnTo>
                <a:lnTo>
                  <a:pt x="824718" y="133845"/>
                </a:lnTo>
                <a:lnTo>
                  <a:pt x="783870" y="177284"/>
                </a:lnTo>
                <a:lnTo>
                  <a:pt x="740350" y="224219"/>
                </a:lnTo>
                <a:lnTo>
                  <a:pt x="694982" y="273697"/>
                </a:lnTo>
                <a:lnTo>
                  <a:pt x="602006" y="376466"/>
                </a:lnTo>
                <a:lnTo>
                  <a:pt x="497957" y="493378"/>
                </a:lnTo>
                <a:lnTo>
                  <a:pt x="430203" y="570569"/>
                </a:lnTo>
                <a:lnTo>
                  <a:pt x="395015" y="611152"/>
                </a:lnTo>
                <a:lnTo>
                  <a:pt x="364583" y="646651"/>
                </a:lnTo>
                <a:lnTo>
                  <a:pt x="339733" y="676114"/>
                </a:lnTo>
                <a:lnTo>
                  <a:pt x="321288" y="698586"/>
                </a:lnTo>
                <a:lnTo>
                  <a:pt x="317463" y="703192"/>
                </a:lnTo>
                <a:lnTo>
                  <a:pt x="313446" y="707835"/>
                </a:lnTo>
                <a:lnTo>
                  <a:pt x="304629" y="717862"/>
                </a:lnTo>
                <a:lnTo>
                  <a:pt x="587619" y="717862"/>
                </a:lnTo>
                <a:lnTo>
                  <a:pt x="662247" y="623087"/>
                </a:lnTo>
                <a:lnTo>
                  <a:pt x="765899" y="493308"/>
                </a:lnTo>
                <a:lnTo>
                  <a:pt x="861670" y="374850"/>
                </a:lnTo>
                <a:lnTo>
                  <a:pt x="934562" y="285902"/>
                </a:lnTo>
                <a:lnTo>
                  <a:pt x="966577" y="247335"/>
                </a:lnTo>
                <a:lnTo>
                  <a:pt x="994651" y="213938"/>
                </a:lnTo>
                <a:lnTo>
                  <a:pt x="1043703" y="157740"/>
                </a:lnTo>
                <a:lnTo>
                  <a:pt x="1050984" y="148901"/>
                </a:lnTo>
                <a:lnTo>
                  <a:pt x="1057628" y="139535"/>
                </a:lnTo>
                <a:lnTo>
                  <a:pt x="1063402" y="129357"/>
                </a:lnTo>
                <a:lnTo>
                  <a:pt x="1070954" y="113409"/>
                </a:lnTo>
                <a:lnTo>
                  <a:pt x="1073030" y="103190"/>
                </a:lnTo>
                <a:lnTo>
                  <a:pt x="1068941" y="93929"/>
                </a:lnTo>
                <a:lnTo>
                  <a:pt x="1032785" y="71526"/>
                </a:lnTo>
                <a:lnTo>
                  <a:pt x="1019626" y="69999"/>
                </a:lnTo>
                <a:lnTo>
                  <a:pt x="1010446" y="64339"/>
                </a:lnTo>
                <a:lnTo>
                  <a:pt x="1005436" y="55054"/>
                </a:lnTo>
                <a:lnTo>
                  <a:pt x="1004786" y="42647"/>
                </a:lnTo>
                <a:lnTo>
                  <a:pt x="1005257" y="38585"/>
                </a:lnTo>
                <a:lnTo>
                  <a:pt x="1004221" y="33297"/>
                </a:lnTo>
                <a:lnTo>
                  <a:pt x="1001645" y="30271"/>
                </a:lnTo>
                <a:lnTo>
                  <a:pt x="994828" y="23309"/>
                </a:lnTo>
                <a:lnTo>
                  <a:pt x="985140" y="14538"/>
                </a:lnTo>
                <a:lnTo>
                  <a:pt x="975158" y="6066"/>
                </a:lnTo>
                <a:lnTo>
                  <a:pt x="967457" y="0"/>
                </a:lnTo>
                <a:close/>
              </a:path>
            </a:pathLst>
          </a:custGeom>
          <a:solidFill>
            <a:srgbClr val="668C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805069" y="3978168"/>
            <a:ext cx="1073150" cy="1019810"/>
          </a:xfrm>
          <a:custGeom>
            <a:avLst/>
            <a:gdLst/>
            <a:ahLst/>
            <a:cxnLst/>
            <a:rect l="l" t="t" r="r" b="b"/>
            <a:pathLst>
              <a:path w="1073150" h="1019810">
                <a:moveTo>
                  <a:pt x="388138" y="976439"/>
                </a:moveTo>
                <a:lnTo>
                  <a:pt x="271264" y="976439"/>
                </a:lnTo>
                <a:lnTo>
                  <a:pt x="282824" y="977970"/>
                </a:lnTo>
                <a:lnTo>
                  <a:pt x="305965" y="999070"/>
                </a:lnTo>
                <a:lnTo>
                  <a:pt x="322847" y="1013629"/>
                </a:lnTo>
                <a:lnTo>
                  <a:pt x="337106" y="1019400"/>
                </a:lnTo>
                <a:lnTo>
                  <a:pt x="352375" y="1014136"/>
                </a:lnTo>
                <a:lnTo>
                  <a:pt x="372290" y="995590"/>
                </a:lnTo>
                <a:lnTo>
                  <a:pt x="388138" y="976439"/>
                </a:lnTo>
                <a:close/>
              </a:path>
              <a:path w="1073150" h="1019810">
                <a:moveTo>
                  <a:pt x="118624" y="493308"/>
                </a:moveTo>
                <a:lnTo>
                  <a:pt x="111329" y="493378"/>
                </a:lnTo>
                <a:lnTo>
                  <a:pt x="94968" y="497234"/>
                </a:lnTo>
                <a:lnTo>
                  <a:pt x="85454" y="499166"/>
                </a:lnTo>
                <a:lnTo>
                  <a:pt x="75405" y="502071"/>
                </a:lnTo>
                <a:lnTo>
                  <a:pt x="65198" y="507042"/>
                </a:lnTo>
                <a:lnTo>
                  <a:pt x="63443" y="511738"/>
                </a:lnTo>
                <a:lnTo>
                  <a:pt x="64249" y="517331"/>
                </a:lnTo>
                <a:lnTo>
                  <a:pt x="66097" y="523491"/>
                </a:lnTo>
                <a:lnTo>
                  <a:pt x="67470" y="529889"/>
                </a:lnTo>
                <a:lnTo>
                  <a:pt x="61762" y="535991"/>
                </a:lnTo>
                <a:lnTo>
                  <a:pt x="46705" y="540103"/>
                </a:lnTo>
                <a:lnTo>
                  <a:pt x="27703" y="544758"/>
                </a:lnTo>
                <a:lnTo>
                  <a:pt x="10163" y="552485"/>
                </a:lnTo>
                <a:lnTo>
                  <a:pt x="5555" y="555585"/>
                </a:lnTo>
                <a:lnTo>
                  <a:pt x="14330" y="568171"/>
                </a:lnTo>
                <a:lnTo>
                  <a:pt x="11377" y="571417"/>
                </a:lnTo>
                <a:lnTo>
                  <a:pt x="5466" y="576845"/>
                </a:lnTo>
                <a:lnTo>
                  <a:pt x="1450" y="580234"/>
                </a:lnTo>
                <a:lnTo>
                  <a:pt x="0" y="584034"/>
                </a:lnTo>
                <a:lnTo>
                  <a:pt x="21446" y="635109"/>
                </a:lnTo>
                <a:lnTo>
                  <a:pt x="43118" y="678138"/>
                </a:lnTo>
                <a:lnTo>
                  <a:pt x="66211" y="720371"/>
                </a:lnTo>
                <a:lnTo>
                  <a:pt x="114296" y="804820"/>
                </a:lnTo>
                <a:lnTo>
                  <a:pt x="138107" y="848218"/>
                </a:lnTo>
                <a:lnTo>
                  <a:pt x="160975" y="893187"/>
                </a:lnTo>
                <a:lnTo>
                  <a:pt x="196959" y="957277"/>
                </a:lnTo>
                <a:lnTo>
                  <a:pt x="223901" y="986440"/>
                </a:lnTo>
                <a:lnTo>
                  <a:pt x="243881" y="991882"/>
                </a:lnTo>
                <a:lnTo>
                  <a:pt x="258975" y="984812"/>
                </a:lnTo>
                <a:lnTo>
                  <a:pt x="271264" y="976439"/>
                </a:lnTo>
                <a:lnTo>
                  <a:pt x="388138" y="976439"/>
                </a:lnTo>
                <a:lnTo>
                  <a:pt x="400486" y="961516"/>
                </a:lnTo>
                <a:lnTo>
                  <a:pt x="496263" y="837796"/>
                </a:lnTo>
                <a:lnTo>
                  <a:pt x="512209" y="816002"/>
                </a:lnTo>
                <a:lnTo>
                  <a:pt x="533828" y="787381"/>
                </a:lnTo>
                <a:lnTo>
                  <a:pt x="560380" y="752857"/>
                </a:lnTo>
                <a:lnTo>
                  <a:pt x="587616" y="717862"/>
                </a:lnTo>
                <a:lnTo>
                  <a:pt x="304635" y="717862"/>
                </a:lnTo>
                <a:lnTo>
                  <a:pt x="260442" y="661865"/>
                </a:lnTo>
                <a:lnTo>
                  <a:pt x="210694" y="593788"/>
                </a:lnTo>
                <a:lnTo>
                  <a:pt x="182953" y="557983"/>
                </a:lnTo>
                <a:lnTo>
                  <a:pt x="170585" y="543356"/>
                </a:lnTo>
                <a:lnTo>
                  <a:pt x="157705" y="529116"/>
                </a:lnTo>
                <a:lnTo>
                  <a:pt x="144648" y="515003"/>
                </a:lnTo>
                <a:lnTo>
                  <a:pt x="131751" y="500759"/>
                </a:lnTo>
                <a:lnTo>
                  <a:pt x="125438" y="495568"/>
                </a:lnTo>
                <a:lnTo>
                  <a:pt x="118624" y="493308"/>
                </a:lnTo>
                <a:close/>
              </a:path>
              <a:path w="1073150" h="1019810">
                <a:moveTo>
                  <a:pt x="967453" y="0"/>
                </a:moveTo>
                <a:lnTo>
                  <a:pt x="922968" y="34033"/>
                </a:lnTo>
                <a:lnTo>
                  <a:pt x="895091" y="61266"/>
                </a:lnTo>
                <a:lnTo>
                  <a:pt x="862065" y="94854"/>
                </a:lnTo>
                <a:lnTo>
                  <a:pt x="824716" y="133845"/>
                </a:lnTo>
                <a:lnTo>
                  <a:pt x="783869" y="177284"/>
                </a:lnTo>
                <a:lnTo>
                  <a:pt x="740349" y="224219"/>
                </a:lnTo>
                <a:lnTo>
                  <a:pt x="694982" y="273697"/>
                </a:lnTo>
                <a:lnTo>
                  <a:pt x="602008" y="376466"/>
                </a:lnTo>
                <a:lnTo>
                  <a:pt x="497960" y="493378"/>
                </a:lnTo>
                <a:lnTo>
                  <a:pt x="430208" y="570569"/>
                </a:lnTo>
                <a:lnTo>
                  <a:pt x="395021" y="611152"/>
                </a:lnTo>
                <a:lnTo>
                  <a:pt x="364589" y="646651"/>
                </a:lnTo>
                <a:lnTo>
                  <a:pt x="339739" y="676114"/>
                </a:lnTo>
                <a:lnTo>
                  <a:pt x="321295" y="698586"/>
                </a:lnTo>
                <a:lnTo>
                  <a:pt x="317463" y="703192"/>
                </a:lnTo>
                <a:lnTo>
                  <a:pt x="313444" y="707835"/>
                </a:lnTo>
                <a:lnTo>
                  <a:pt x="304635" y="717862"/>
                </a:lnTo>
                <a:lnTo>
                  <a:pt x="587616" y="717862"/>
                </a:lnTo>
                <a:lnTo>
                  <a:pt x="662245" y="623087"/>
                </a:lnTo>
                <a:lnTo>
                  <a:pt x="765898" y="493308"/>
                </a:lnTo>
                <a:lnTo>
                  <a:pt x="861670" y="374850"/>
                </a:lnTo>
                <a:lnTo>
                  <a:pt x="934562" y="285902"/>
                </a:lnTo>
                <a:lnTo>
                  <a:pt x="966576" y="247335"/>
                </a:lnTo>
                <a:lnTo>
                  <a:pt x="994650" y="213938"/>
                </a:lnTo>
                <a:lnTo>
                  <a:pt x="1036016" y="166340"/>
                </a:lnTo>
                <a:lnTo>
                  <a:pt x="1043703" y="157745"/>
                </a:lnTo>
                <a:lnTo>
                  <a:pt x="1050984" y="148905"/>
                </a:lnTo>
                <a:lnTo>
                  <a:pt x="1057629" y="139537"/>
                </a:lnTo>
                <a:lnTo>
                  <a:pt x="1063408" y="129357"/>
                </a:lnTo>
                <a:lnTo>
                  <a:pt x="1070954" y="113409"/>
                </a:lnTo>
                <a:lnTo>
                  <a:pt x="1073027" y="103190"/>
                </a:lnTo>
                <a:lnTo>
                  <a:pt x="1068937" y="93929"/>
                </a:lnTo>
                <a:lnTo>
                  <a:pt x="1032791" y="71526"/>
                </a:lnTo>
                <a:lnTo>
                  <a:pt x="1019626" y="69999"/>
                </a:lnTo>
                <a:lnTo>
                  <a:pt x="1010444" y="64340"/>
                </a:lnTo>
                <a:lnTo>
                  <a:pt x="1005436" y="55058"/>
                </a:lnTo>
                <a:lnTo>
                  <a:pt x="1004792" y="42658"/>
                </a:lnTo>
                <a:lnTo>
                  <a:pt x="1005263" y="38585"/>
                </a:lnTo>
                <a:lnTo>
                  <a:pt x="1004216" y="33297"/>
                </a:lnTo>
                <a:lnTo>
                  <a:pt x="1001651" y="30271"/>
                </a:lnTo>
                <a:lnTo>
                  <a:pt x="994828" y="23310"/>
                </a:lnTo>
                <a:lnTo>
                  <a:pt x="985137" y="14542"/>
                </a:lnTo>
                <a:lnTo>
                  <a:pt x="975154" y="6071"/>
                </a:lnTo>
                <a:lnTo>
                  <a:pt x="967453" y="0"/>
                </a:lnTo>
                <a:close/>
              </a:path>
            </a:pathLst>
          </a:custGeom>
          <a:solidFill>
            <a:srgbClr val="668C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7627263" y="7729922"/>
            <a:ext cx="1073150" cy="1019810"/>
          </a:xfrm>
          <a:custGeom>
            <a:avLst/>
            <a:gdLst/>
            <a:ahLst/>
            <a:cxnLst/>
            <a:rect l="l" t="t" r="r" b="b"/>
            <a:pathLst>
              <a:path w="1073150" h="1019809">
                <a:moveTo>
                  <a:pt x="388140" y="976439"/>
                </a:moveTo>
                <a:lnTo>
                  <a:pt x="271262" y="976439"/>
                </a:lnTo>
                <a:lnTo>
                  <a:pt x="282818" y="977970"/>
                </a:lnTo>
                <a:lnTo>
                  <a:pt x="305960" y="999070"/>
                </a:lnTo>
                <a:lnTo>
                  <a:pt x="322843" y="1013629"/>
                </a:lnTo>
                <a:lnTo>
                  <a:pt x="337103" y="1019400"/>
                </a:lnTo>
                <a:lnTo>
                  <a:pt x="352374" y="1014136"/>
                </a:lnTo>
                <a:lnTo>
                  <a:pt x="372291" y="995590"/>
                </a:lnTo>
                <a:lnTo>
                  <a:pt x="388140" y="976439"/>
                </a:lnTo>
                <a:close/>
              </a:path>
              <a:path w="1073150" h="1019809">
                <a:moveTo>
                  <a:pt x="118627" y="493308"/>
                </a:moveTo>
                <a:lnTo>
                  <a:pt x="111333" y="493378"/>
                </a:lnTo>
                <a:lnTo>
                  <a:pt x="94966" y="497234"/>
                </a:lnTo>
                <a:lnTo>
                  <a:pt x="85449" y="499166"/>
                </a:lnTo>
                <a:lnTo>
                  <a:pt x="75399" y="502071"/>
                </a:lnTo>
                <a:lnTo>
                  <a:pt x="65192" y="507042"/>
                </a:lnTo>
                <a:lnTo>
                  <a:pt x="63438" y="511738"/>
                </a:lnTo>
                <a:lnTo>
                  <a:pt x="64247" y="517331"/>
                </a:lnTo>
                <a:lnTo>
                  <a:pt x="66096" y="523491"/>
                </a:lnTo>
                <a:lnTo>
                  <a:pt x="67464" y="529889"/>
                </a:lnTo>
                <a:lnTo>
                  <a:pt x="61756" y="535991"/>
                </a:lnTo>
                <a:lnTo>
                  <a:pt x="46699" y="540103"/>
                </a:lnTo>
                <a:lnTo>
                  <a:pt x="27697" y="544758"/>
                </a:lnTo>
                <a:lnTo>
                  <a:pt x="10157" y="552485"/>
                </a:lnTo>
                <a:lnTo>
                  <a:pt x="5560" y="555585"/>
                </a:lnTo>
                <a:lnTo>
                  <a:pt x="14334" y="568171"/>
                </a:lnTo>
                <a:lnTo>
                  <a:pt x="11382" y="571417"/>
                </a:lnTo>
                <a:lnTo>
                  <a:pt x="5470" y="576845"/>
                </a:lnTo>
                <a:lnTo>
                  <a:pt x="1453" y="580234"/>
                </a:lnTo>
                <a:lnTo>
                  <a:pt x="0" y="584034"/>
                </a:lnTo>
                <a:lnTo>
                  <a:pt x="21441" y="635109"/>
                </a:lnTo>
                <a:lnTo>
                  <a:pt x="43114" y="678138"/>
                </a:lnTo>
                <a:lnTo>
                  <a:pt x="66208" y="720371"/>
                </a:lnTo>
                <a:lnTo>
                  <a:pt x="114295" y="804820"/>
                </a:lnTo>
                <a:lnTo>
                  <a:pt x="138104" y="848218"/>
                </a:lnTo>
                <a:lnTo>
                  <a:pt x="160969" y="893187"/>
                </a:lnTo>
                <a:lnTo>
                  <a:pt x="196957" y="957277"/>
                </a:lnTo>
                <a:lnTo>
                  <a:pt x="223902" y="986440"/>
                </a:lnTo>
                <a:lnTo>
                  <a:pt x="243882" y="991882"/>
                </a:lnTo>
                <a:lnTo>
                  <a:pt x="258976" y="984812"/>
                </a:lnTo>
                <a:lnTo>
                  <a:pt x="271262" y="976439"/>
                </a:lnTo>
                <a:lnTo>
                  <a:pt x="388140" y="976439"/>
                </a:lnTo>
                <a:lnTo>
                  <a:pt x="400489" y="961516"/>
                </a:lnTo>
                <a:lnTo>
                  <a:pt x="496267" y="837796"/>
                </a:lnTo>
                <a:lnTo>
                  <a:pt x="512213" y="816002"/>
                </a:lnTo>
                <a:lnTo>
                  <a:pt x="533832" y="787381"/>
                </a:lnTo>
                <a:lnTo>
                  <a:pt x="560384" y="752857"/>
                </a:lnTo>
                <a:lnTo>
                  <a:pt x="587619" y="717862"/>
                </a:lnTo>
                <a:lnTo>
                  <a:pt x="304629" y="717862"/>
                </a:lnTo>
                <a:lnTo>
                  <a:pt x="260440" y="661865"/>
                </a:lnTo>
                <a:lnTo>
                  <a:pt x="210688" y="593788"/>
                </a:lnTo>
                <a:lnTo>
                  <a:pt x="182947" y="557983"/>
                </a:lnTo>
                <a:lnTo>
                  <a:pt x="170579" y="543356"/>
                </a:lnTo>
                <a:lnTo>
                  <a:pt x="157699" y="529116"/>
                </a:lnTo>
                <a:lnTo>
                  <a:pt x="144642" y="515003"/>
                </a:lnTo>
                <a:lnTo>
                  <a:pt x="131745" y="500759"/>
                </a:lnTo>
                <a:lnTo>
                  <a:pt x="125438" y="495568"/>
                </a:lnTo>
                <a:lnTo>
                  <a:pt x="118627" y="493308"/>
                </a:lnTo>
                <a:close/>
              </a:path>
              <a:path w="1073150" h="1019809">
                <a:moveTo>
                  <a:pt x="967457" y="0"/>
                </a:moveTo>
                <a:lnTo>
                  <a:pt x="922972" y="34033"/>
                </a:lnTo>
                <a:lnTo>
                  <a:pt x="895094" y="61266"/>
                </a:lnTo>
                <a:lnTo>
                  <a:pt x="862068" y="94854"/>
                </a:lnTo>
                <a:lnTo>
                  <a:pt x="824718" y="133845"/>
                </a:lnTo>
                <a:lnTo>
                  <a:pt x="783870" y="177284"/>
                </a:lnTo>
                <a:lnTo>
                  <a:pt x="740350" y="224219"/>
                </a:lnTo>
                <a:lnTo>
                  <a:pt x="694982" y="273697"/>
                </a:lnTo>
                <a:lnTo>
                  <a:pt x="602006" y="376466"/>
                </a:lnTo>
                <a:lnTo>
                  <a:pt x="497957" y="493378"/>
                </a:lnTo>
                <a:lnTo>
                  <a:pt x="430203" y="570569"/>
                </a:lnTo>
                <a:lnTo>
                  <a:pt x="395015" y="611152"/>
                </a:lnTo>
                <a:lnTo>
                  <a:pt x="364583" y="646651"/>
                </a:lnTo>
                <a:lnTo>
                  <a:pt x="339733" y="676114"/>
                </a:lnTo>
                <a:lnTo>
                  <a:pt x="321288" y="698586"/>
                </a:lnTo>
                <a:lnTo>
                  <a:pt x="317463" y="703192"/>
                </a:lnTo>
                <a:lnTo>
                  <a:pt x="313446" y="707835"/>
                </a:lnTo>
                <a:lnTo>
                  <a:pt x="304629" y="717862"/>
                </a:lnTo>
                <a:lnTo>
                  <a:pt x="587619" y="717862"/>
                </a:lnTo>
                <a:lnTo>
                  <a:pt x="662246" y="623087"/>
                </a:lnTo>
                <a:lnTo>
                  <a:pt x="765898" y="493308"/>
                </a:lnTo>
                <a:lnTo>
                  <a:pt x="861667" y="374850"/>
                </a:lnTo>
                <a:lnTo>
                  <a:pt x="934557" y="285902"/>
                </a:lnTo>
                <a:lnTo>
                  <a:pt x="966571" y="247335"/>
                </a:lnTo>
                <a:lnTo>
                  <a:pt x="994644" y="213938"/>
                </a:lnTo>
                <a:lnTo>
                  <a:pt x="1036010" y="166340"/>
                </a:lnTo>
                <a:lnTo>
                  <a:pt x="1043699" y="157740"/>
                </a:lnTo>
                <a:lnTo>
                  <a:pt x="1050982" y="148901"/>
                </a:lnTo>
                <a:lnTo>
                  <a:pt x="1057627" y="139535"/>
                </a:lnTo>
                <a:lnTo>
                  <a:pt x="1063402" y="129357"/>
                </a:lnTo>
                <a:lnTo>
                  <a:pt x="1070954" y="113409"/>
                </a:lnTo>
                <a:lnTo>
                  <a:pt x="1073030" y="103190"/>
                </a:lnTo>
                <a:lnTo>
                  <a:pt x="1068941" y="93929"/>
                </a:lnTo>
                <a:lnTo>
                  <a:pt x="1032785" y="71526"/>
                </a:lnTo>
                <a:lnTo>
                  <a:pt x="1019624" y="69999"/>
                </a:lnTo>
                <a:lnTo>
                  <a:pt x="1010442" y="64339"/>
                </a:lnTo>
                <a:lnTo>
                  <a:pt x="1005431" y="55054"/>
                </a:lnTo>
                <a:lnTo>
                  <a:pt x="1004786" y="42647"/>
                </a:lnTo>
                <a:lnTo>
                  <a:pt x="1005257" y="38585"/>
                </a:lnTo>
                <a:lnTo>
                  <a:pt x="1004210" y="33297"/>
                </a:lnTo>
                <a:lnTo>
                  <a:pt x="1001645" y="30271"/>
                </a:lnTo>
                <a:lnTo>
                  <a:pt x="994823" y="23309"/>
                </a:lnTo>
                <a:lnTo>
                  <a:pt x="985136" y="14538"/>
                </a:lnTo>
                <a:lnTo>
                  <a:pt x="975156" y="6066"/>
                </a:lnTo>
                <a:lnTo>
                  <a:pt x="967457" y="0"/>
                </a:lnTo>
                <a:close/>
              </a:path>
            </a:pathLst>
          </a:custGeom>
          <a:solidFill>
            <a:srgbClr val="668C1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algn="r" marL="11967210" marR="5080">
              <a:lnSpc>
                <a:spcPct val="100000"/>
              </a:lnSpc>
              <a:spcBef>
                <a:spcPts val="550"/>
              </a:spcBef>
            </a:pPr>
            <a:r>
              <a:rPr dirty="0" spc="-120"/>
              <a:t>Reference </a:t>
            </a:r>
            <a:r>
              <a:rPr dirty="0" spc="-114"/>
              <a:t>other</a:t>
            </a:r>
            <a:r>
              <a:rPr dirty="0" spc="-165"/>
              <a:t> </a:t>
            </a:r>
            <a:r>
              <a:rPr dirty="0" spc="-145"/>
              <a:t>Aggregates</a:t>
            </a:r>
          </a:p>
          <a:p>
            <a:pPr algn="r" marL="11967210" marR="5080">
              <a:lnSpc>
                <a:spcPct val="100000"/>
              </a:lnSpc>
              <a:spcBef>
                <a:spcPts val="450"/>
              </a:spcBef>
            </a:pPr>
            <a:r>
              <a:rPr dirty="0" spc="-190"/>
              <a:t>by </a:t>
            </a:r>
            <a:r>
              <a:rPr dirty="0" spc="-65"/>
              <a:t>Identity</a:t>
            </a:r>
            <a:r>
              <a:rPr dirty="0" spc="-120"/>
              <a:t> </a:t>
            </a:r>
            <a:r>
              <a:rPr dirty="0" spc="-165"/>
              <a:t>only.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algn="r" marL="11967210" marR="5080">
              <a:lnSpc>
                <a:spcPct val="100000"/>
              </a:lnSpc>
              <a:spcBef>
                <a:spcPts val="550"/>
              </a:spcBef>
            </a:pPr>
            <a:r>
              <a:rPr dirty="0" spc="-120"/>
              <a:t>Reference </a:t>
            </a:r>
            <a:r>
              <a:rPr dirty="0" spc="-114"/>
              <a:t>other</a:t>
            </a:r>
            <a:r>
              <a:rPr dirty="0" spc="-165"/>
              <a:t> </a:t>
            </a:r>
            <a:r>
              <a:rPr dirty="0" spc="-145"/>
              <a:t>Aggregates</a:t>
            </a:r>
          </a:p>
          <a:p>
            <a:pPr algn="r" marL="11967210" marR="5080">
              <a:lnSpc>
                <a:spcPct val="100000"/>
              </a:lnSpc>
              <a:spcBef>
                <a:spcPts val="450"/>
              </a:spcBef>
            </a:pPr>
            <a:r>
              <a:rPr dirty="0" spc="-190"/>
              <a:t>by </a:t>
            </a:r>
            <a:r>
              <a:rPr dirty="0" spc="-65"/>
              <a:t>Identity</a:t>
            </a:r>
            <a:r>
              <a:rPr dirty="0" spc="-120"/>
              <a:t> </a:t>
            </a:r>
            <a:r>
              <a:rPr dirty="0" spc="-165"/>
              <a:t>only.</a:t>
            </a:r>
          </a:p>
        </p:txBody>
      </p:sp>
      <p:sp>
        <p:nvSpPr>
          <p:cNvPr id="17" name="object 17"/>
          <p:cNvSpPr/>
          <p:nvPr/>
        </p:nvSpPr>
        <p:spPr>
          <a:xfrm>
            <a:off x="2486990" y="792334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40089" y="8248828"/>
            <a:ext cx="10890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6990" y="5762422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097153" y="5886787"/>
            <a:ext cx="754380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2950" spc="-229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950">
              <a:latin typeface="Arial"/>
              <a:cs typeface="Arial"/>
            </a:endParaRPr>
          </a:p>
          <a:p>
            <a:pPr marL="9588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83258" y="792334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756757" y="8043789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81416" y="9934640"/>
            <a:ext cx="188404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90" b="1">
                <a:solidFill>
                  <a:srgbClr val="0220B4"/>
                </a:solidFill>
                <a:latin typeface="Arial"/>
                <a:cs typeface="Arial"/>
              </a:rPr>
              <a:t>Composition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79368" y="7055661"/>
            <a:ext cx="0" cy="734060"/>
          </a:xfrm>
          <a:custGeom>
            <a:avLst/>
            <a:gdLst/>
            <a:ahLst/>
            <a:cxnLst/>
            <a:rect l="l" t="t" r="r" b="b"/>
            <a:pathLst>
              <a:path w="0" h="734059">
                <a:moveTo>
                  <a:pt x="0" y="0"/>
                </a:moveTo>
                <a:lnTo>
                  <a:pt x="0" y="733663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91413" y="774743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91413" y="693135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96055" y="8507810"/>
            <a:ext cx="553720" cy="0"/>
          </a:xfrm>
          <a:custGeom>
            <a:avLst/>
            <a:gdLst/>
            <a:ahLst/>
            <a:cxnLst/>
            <a:rect l="l" t="t" r="r" b="b"/>
            <a:pathLst>
              <a:path w="553720" h="0">
                <a:moveTo>
                  <a:pt x="0" y="0"/>
                </a:moveTo>
                <a:lnTo>
                  <a:pt x="55317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07351" y="841985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71744" y="841985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algn="r" marL="11967210" marR="5080">
              <a:lnSpc>
                <a:spcPct val="100000"/>
              </a:lnSpc>
              <a:spcBef>
                <a:spcPts val="550"/>
              </a:spcBef>
            </a:pPr>
            <a:r>
              <a:rPr dirty="0" spc="-120"/>
              <a:t>Reference </a:t>
            </a:r>
            <a:r>
              <a:rPr dirty="0" spc="-114"/>
              <a:t>other</a:t>
            </a:r>
            <a:r>
              <a:rPr dirty="0" spc="-165"/>
              <a:t> </a:t>
            </a:r>
            <a:r>
              <a:rPr dirty="0" spc="-145"/>
              <a:t>Aggregates</a:t>
            </a:r>
          </a:p>
          <a:p>
            <a:pPr algn="r" marL="11967210" marR="5080">
              <a:lnSpc>
                <a:spcPct val="100000"/>
              </a:lnSpc>
              <a:spcBef>
                <a:spcPts val="450"/>
              </a:spcBef>
            </a:pPr>
            <a:r>
              <a:rPr dirty="0" spc="-190"/>
              <a:t>by </a:t>
            </a:r>
            <a:r>
              <a:rPr dirty="0" spc="-65"/>
              <a:t>Identity</a:t>
            </a:r>
            <a:r>
              <a:rPr dirty="0" spc="-120"/>
              <a:t> </a:t>
            </a:r>
            <a:r>
              <a:rPr dirty="0" spc="-165"/>
              <a:t>only.</a:t>
            </a:r>
          </a:p>
        </p:txBody>
      </p:sp>
      <p:sp>
        <p:nvSpPr>
          <p:cNvPr id="17" name="object 17"/>
          <p:cNvSpPr/>
          <p:nvPr/>
        </p:nvSpPr>
        <p:spPr>
          <a:xfrm>
            <a:off x="2486990" y="792334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52789" y="8248828"/>
            <a:ext cx="10763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6990" y="5762422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109853" y="5886787"/>
            <a:ext cx="741680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r>
              <a:rPr dirty="0" sz="2950" spc="-229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95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83258" y="792334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769457" y="8043789"/>
            <a:ext cx="10229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R="317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81416" y="9934640"/>
            <a:ext cx="188404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90" b="1">
                <a:solidFill>
                  <a:srgbClr val="0220B4"/>
                </a:solidFill>
                <a:latin typeface="Arial"/>
                <a:cs typeface="Arial"/>
              </a:rPr>
              <a:t>Composition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79368" y="7055661"/>
            <a:ext cx="0" cy="734060"/>
          </a:xfrm>
          <a:custGeom>
            <a:avLst/>
            <a:gdLst/>
            <a:ahLst/>
            <a:cxnLst/>
            <a:rect l="l" t="t" r="r" b="b"/>
            <a:pathLst>
              <a:path w="0" h="734059">
                <a:moveTo>
                  <a:pt x="0" y="0"/>
                </a:moveTo>
                <a:lnTo>
                  <a:pt x="0" y="733663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91413" y="774743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91413" y="693135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96055" y="8507810"/>
            <a:ext cx="553720" cy="0"/>
          </a:xfrm>
          <a:custGeom>
            <a:avLst/>
            <a:gdLst/>
            <a:ahLst/>
            <a:cxnLst/>
            <a:rect l="l" t="t" r="r" b="b"/>
            <a:pathLst>
              <a:path w="553720" h="0">
                <a:moveTo>
                  <a:pt x="0" y="0"/>
                </a:moveTo>
                <a:lnTo>
                  <a:pt x="55317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07351" y="841985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71744" y="841985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63449" y="5507685"/>
            <a:ext cx="5686425" cy="3899535"/>
          </a:xfrm>
          <a:custGeom>
            <a:avLst/>
            <a:gdLst/>
            <a:ahLst/>
            <a:cxnLst/>
            <a:rect l="l" t="t" r="r" b="b"/>
            <a:pathLst>
              <a:path w="5686425" h="3899534">
                <a:moveTo>
                  <a:pt x="0" y="0"/>
                </a:moveTo>
                <a:lnTo>
                  <a:pt x="5686015" y="0"/>
                </a:lnTo>
                <a:lnTo>
                  <a:pt x="5686015" y="3899472"/>
                </a:lnTo>
                <a:lnTo>
                  <a:pt x="0" y="3899472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0220B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" y="834445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3"/>
                </a:lnTo>
                <a:lnTo>
                  <a:pt x="253291" y="114617"/>
                </a:lnTo>
                <a:lnTo>
                  <a:pt x="214196" y="144674"/>
                </a:lnTo>
                <a:lnTo>
                  <a:pt x="177913" y="177944"/>
                </a:lnTo>
                <a:lnTo>
                  <a:pt x="144643" y="214227"/>
                </a:lnTo>
                <a:lnTo>
                  <a:pt x="114586" y="253322"/>
                </a:lnTo>
                <a:lnTo>
                  <a:pt x="87944" y="295028"/>
                </a:lnTo>
                <a:lnTo>
                  <a:pt x="64915" y="339146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8" y="2490619"/>
                </a:lnTo>
                <a:lnTo>
                  <a:pt x="3542577" y="2489348"/>
                </a:lnTo>
                <a:lnTo>
                  <a:pt x="3592971" y="2487252"/>
                </a:lnTo>
                <a:lnTo>
                  <a:pt x="3639881" y="2484126"/>
                </a:lnTo>
                <a:lnTo>
                  <a:pt x="3683959" y="2479763"/>
                </a:lnTo>
                <a:lnTo>
                  <a:pt x="3725854" y="2473957"/>
                </a:lnTo>
                <a:lnTo>
                  <a:pt x="3766216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71" y="2066821"/>
                </a:lnTo>
                <a:lnTo>
                  <a:pt x="4205387" y="2027339"/>
                </a:lnTo>
                <a:lnTo>
                  <a:pt x="4212851" y="1986976"/>
                </a:lnTo>
                <a:lnTo>
                  <a:pt x="4218667" y="1945080"/>
                </a:lnTo>
                <a:lnTo>
                  <a:pt x="4223037" y="1901001"/>
                </a:lnTo>
                <a:lnTo>
                  <a:pt x="4226138" y="1854762"/>
                </a:lnTo>
                <a:lnTo>
                  <a:pt x="4228234" y="1804762"/>
                </a:lnTo>
                <a:lnTo>
                  <a:pt x="4229505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5" y="742382"/>
                </a:lnTo>
                <a:lnTo>
                  <a:pt x="4228234" y="687853"/>
                </a:lnTo>
                <a:lnTo>
                  <a:pt x="4226138" y="637457"/>
                </a:lnTo>
                <a:lnTo>
                  <a:pt x="4222972" y="590156"/>
                </a:lnTo>
                <a:lnTo>
                  <a:pt x="4218619" y="546267"/>
                </a:lnTo>
                <a:lnTo>
                  <a:pt x="4212824" y="504486"/>
                </a:lnTo>
                <a:lnTo>
                  <a:pt x="4205377" y="464182"/>
                </a:lnTo>
                <a:lnTo>
                  <a:pt x="4196070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1" y="34354"/>
                </a:lnTo>
                <a:lnTo>
                  <a:pt x="3766241" y="25044"/>
                </a:lnTo>
                <a:lnTo>
                  <a:pt x="3725938" y="17589"/>
                </a:lnTo>
                <a:lnTo>
                  <a:pt x="3684158" y="11783"/>
                </a:lnTo>
                <a:lnTo>
                  <a:pt x="3640271" y="7420"/>
                </a:lnTo>
                <a:lnTo>
                  <a:pt x="3593644" y="4294"/>
                </a:lnTo>
                <a:lnTo>
                  <a:pt x="3543645" y="2198"/>
                </a:lnTo>
                <a:lnTo>
                  <a:pt x="3489643" y="927"/>
                </a:lnTo>
                <a:lnTo>
                  <a:pt x="3367102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49011" y="1610287"/>
            <a:ext cx="1466215" cy="867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00" spc="-405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10891" y="1372422"/>
            <a:ext cx="9415145" cy="13442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34719" marR="5080" indent="-922655">
              <a:lnSpc>
                <a:spcPct val="109500"/>
              </a:lnSpc>
              <a:spcBef>
                <a:spcPts val="100"/>
              </a:spcBef>
            </a:pPr>
            <a:r>
              <a:rPr dirty="0" spc="-254"/>
              <a:t>An </a:t>
            </a:r>
            <a:r>
              <a:rPr dirty="0" spc="-105"/>
              <a:t>object </a:t>
            </a:r>
            <a:r>
              <a:rPr dirty="0" spc="-160"/>
              <a:t>whose </a:t>
            </a:r>
            <a:r>
              <a:rPr dirty="0" spc="-40"/>
              <a:t>state </a:t>
            </a:r>
            <a:r>
              <a:rPr dirty="0" spc="-145"/>
              <a:t>changes </a:t>
            </a:r>
            <a:r>
              <a:rPr dirty="0" spc="-170"/>
              <a:t>over </a:t>
            </a:r>
            <a:r>
              <a:rPr dirty="0" spc="-55"/>
              <a:t>time,  </a:t>
            </a:r>
            <a:r>
              <a:rPr dirty="0" spc="-105"/>
              <a:t>but </a:t>
            </a:r>
            <a:r>
              <a:rPr dirty="0" spc="-160"/>
              <a:t>whose </a:t>
            </a:r>
            <a:r>
              <a:rPr dirty="0" spc="-80"/>
              <a:t>identity </a:t>
            </a:r>
            <a:r>
              <a:rPr dirty="0" spc="-120"/>
              <a:t>remains </a:t>
            </a:r>
            <a:r>
              <a:rPr dirty="0" spc="-75"/>
              <a:t>the</a:t>
            </a:r>
            <a:r>
              <a:rPr dirty="0" spc="-125"/>
              <a:t> </a:t>
            </a:r>
            <a:r>
              <a:rPr dirty="0" spc="-75"/>
              <a:t>same.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algn="r" marL="11967210" marR="5080">
              <a:lnSpc>
                <a:spcPct val="100000"/>
              </a:lnSpc>
              <a:spcBef>
                <a:spcPts val="550"/>
              </a:spcBef>
            </a:pPr>
            <a:r>
              <a:rPr dirty="0" spc="-120"/>
              <a:t>Reference </a:t>
            </a:r>
            <a:r>
              <a:rPr dirty="0" spc="-114"/>
              <a:t>other</a:t>
            </a:r>
            <a:r>
              <a:rPr dirty="0" spc="-165"/>
              <a:t> </a:t>
            </a:r>
            <a:r>
              <a:rPr dirty="0" spc="-145"/>
              <a:t>Aggregates</a:t>
            </a:r>
          </a:p>
          <a:p>
            <a:pPr algn="r" marL="11967210" marR="5080">
              <a:lnSpc>
                <a:spcPct val="100000"/>
              </a:lnSpc>
              <a:spcBef>
                <a:spcPts val="450"/>
              </a:spcBef>
            </a:pPr>
            <a:r>
              <a:rPr dirty="0" spc="-190"/>
              <a:t>by </a:t>
            </a:r>
            <a:r>
              <a:rPr dirty="0" spc="-65"/>
              <a:t>Identity</a:t>
            </a:r>
            <a:r>
              <a:rPr dirty="0" spc="-120"/>
              <a:t> </a:t>
            </a:r>
            <a:r>
              <a:rPr dirty="0" spc="-165"/>
              <a:t>only.</a:t>
            </a:r>
          </a:p>
        </p:txBody>
      </p:sp>
      <p:sp>
        <p:nvSpPr>
          <p:cNvPr id="17" name="object 17"/>
          <p:cNvSpPr/>
          <p:nvPr/>
        </p:nvSpPr>
        <p:spPr>
          <a:xfrm>
            <a:off x="2486990" y="792334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52789" y="8248828"/>
            <a:ext cx="10763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6990" y="5762422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109853" y="5886787"/>
            <a:ext cx="741680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r>
              <a:rPr dirty="0" sz="2950" spc="-229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95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83258" y="792334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769457" y="8043789"/>
            <a:ext cx="10229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R="317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81416" y="9934640"/>
            <a:ext cx="188404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90" b="1">
                <a:solidFill>
                  <a:srgbClr val="0220B4"/>
                </a:solidFill>
                <a:latin typeface="Arial"/>
                <a:cs typeface="Arial"/>
              </a:rPr>
              <a:t>Composition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79368" y="7055661"/>
            <a:ext cx="0" cy="734060"/>
          </a:xfrm>
          <a:custGeom>
            <a:avLst/>
            <a:gdLst/>
            <a:ahLst/>
            <a:cxnLst/>
            <a:rect l="l" t="t" r="r" b="b"/>
            <a:pathLst>
              <a:path w="0" h="734059">
                <a:moveTo>
                  <a:pt x="0" y="0"/>
                </a:moveTo>
                <a:lnTo>
                  <a:pt x="0" y="733663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91413" y="774743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91413" y="693135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96055" y="8507810"/>
            <a:ext cx="553720" cy="0"/>
          </a:xfrm>
          <a:custGeom>
            <a:avLst/>
            <a:gdLst/>
            <a:ahLst/>
            <a:cxnLst/>
            <a:rect l="l" t="t" r="r" b="b"/>
            <a:pathLst>
              <a:path w="553720" h="0">
                <a:moveTo>
                  <a:pt x="0" y="0"/>
                </a:moveTo>
                <a:lnTo>
                  <a:pt x="55317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07351" y="841985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71744" y="841985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450347" y="7849460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58" y="0"/>
                </a:moveTo>
                <a:lnTo>
                  <a:pt x="439724" y="0"/>
                </a:lnTo>
                <a:lnTo>
                  <a:pt x="370354" y="171"/>
                </a:lnTo>
                <a:lnTo>
                  <a:pt x="313030" y="1373"/>
                </a:lnTo>
                <a:lnTo>
                  <a:pt x="264504" y="4634"/>
                </a:lnTo>
                <a:lnTo>
                  <a:pt x="221524" y="10984"/>
                </a:lnTo>
                <a:lnTo>
                  <a:pt x="180842" y="21454"/>
                </a:lnTo>
                <a:lnTo>
                  <a:pt x="138406" y="41274"/>
                </a:lnTo>
                <a:lnTo>
                  <a:pt x="100496" y="67875"/>
                </a:lnTo>
                <a:lnTo>
                  <a:pt x="67864" y="100506"/>
                </a:lnTo>
                <a:lnTo>
                  <a:pt x="41263" y="138416"/>
                </a:lnTo>
                <a:lnTo>
                  <a:pt x="21444" y="180853"/>
                </a:lnTo>
                <a:lnTo>
                  <a:pt x="10977" y="221535"/>
                </a:lnTo>
                <a:lnTo>
                  <a:pt x="4623" y="264514"/>
                </a:lnTo>
                <a:lnTo>
                  <a:pt x="1372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2" y="855886"/>
                </a:lnTo>
                <a:lnTo>
                  <a:pt x="4650" y="904537"/>
                </a:lnTo>
                <a:lnTo>
                  <a:pt x="10983" y="947408"/>
                </a:lnTo>
                <a:lnTo>
                  <a:pt x="21444" y="988074"/>
                </a:lnTo>
                <a:lnTo>
                  <a:pt x="41263" y="1030510"/>
                </a:lnTo>
                <a:lnTo>
                  <a:pt x="67864" y="1068420"/>
                </a:lnTo>
                <a:lnTo>
                  <a:pt x="100496" y="1101052"/>
                </a:lnTo>
                <a:lnTo>
                  <a:pt x="138406" y="1127653"/>
                </a:lnTo>
                <a:lnTo>
                  <a:pt x="180842" y="1147472"/>
                </a:lnTo>
                <a:lnTo>
                  <a:pt x="221509" y="1157942"/>
                </a:lnTo>
                <a:lnTo>
                  <a:pt x="264379" y="1164293"/>
                </a:lnTo>
                <a:lnTo>
                  <a:pt x="312609" y="1167554"/>
                </a:lnTo>
                <a:lnTo>
                  <a:pt x="369357" y="1168756"/>
                </a:lnTo>
                <a:lnTo>
                  <a:pt x="437777" y="1168927"/>
                </a:lnTo>
                <a:lnTo>
                  <a:pt x="1545021" y="1168927"/>
                </a:lnTo>
                <a:lnTo>
                  <a:pt x="1614386" y="1168756"/>
                </a:lnTo>
                <a:lnTo>
                  <a:pt x="1671707" y="1167554"/>
                </a:lnTo>
                <a:lnTo>
                  <a:pt x="1720232" y="1164293"/>
                </a:lnTo>
                <a:lnTo>
                  <a:pt x="1763210" y="1157942"/>
                </a:lnTo>
                <a:lnTo>
                  <a:pt x="1803892" y="1147472"/>
                </a:lnTo>
                <a:lnTo>
                  <a:pt x="1846329" y="1127653"/>
                </a:lnTo>
                <a:lnTo>
                  <a:pt x="1884238" y="1101052"/>
                </a:lnTo>
                <a:lnTo>
                  <a:pt x="1916870" y="1068420"/>
                </a:lnTo>
                <a:lnTo>
                  <a:pt x="1943471" y="1030510"/>
                </a:lnTo>
                <a:lnTo>
                  <a:pt x="1963291" y="988074"/>
                </a:lnTo>
                <a:lnTo>
                  <a:pt x="1973763" y="947392"/>
                </a:lnTo>
                <a:lnTo>
                  <a:pt x="1980120" y="904413"/>
                </a:lnTo>
                <a:lnTo>
                  <a:pt x="1983372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2" y="313041"/>
                </a:lnTo>
                <a:lnTo>
                  <a:pt x="1980093" y="264389"/>
                </a:lnTo>
                <a:lnTo>
                  <a:pt x="1973756" y="221519"/>
                </a:lnTo>
                <a:lnTo>
                  <a:pt x="1963291" y="180853"/>
                </a:lnTo>
                <a:lnTo>
                  <a:pt x="1943471" y="138416"/>
                </a:lnTo>
                <a:lnTo>
                  <a:pt x="1916870" y="100506"/>
                </a:lnTo>
                <a:lnTo>
                  <a:pt x="1884238" y="67875"/>
                </a:lnTo>
                <a:lnTo>
                  <a:pt x="1846329" y="41274"/>
                </a:lnTo>
                <a:lnTo>
                  <a:pt x="1803892" y="21454"/>
                </a:lnTo>
                <a:lnTo>
                  <a:pt x="1763226" y="10984"/>
                </a:lnTo>
                <a:lnTo>
                  <a:pt x="1720355" y="4634"/>
                </a:lnTo>
                <a:lnTo>
                  <a:pt x="1672125" y="1373"/>
                </a:lnTo>
                <a:lnTo>
                  <a:pt x="1615378" y="171"/>
                </a:lnTo>
                <a:lnTo>
                  <a:pt x="154695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6929193" y="7970493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654076" y="7815202"/>
            <a:ext cx="1985010" cy="1237615"/>
          </a:xfrm>
          <a:custGeom>
            <a:avLst/>
            <a:gdLst/>
            <a:ahLst/>
            <a:cxnLst/>
            <a:rect l="l" t="t" r="r" b="b"/>
            <a:pathLst>
              <a:path w="1985009" h="1237615">
                <a:moveTo>
                  <a:pt x="1585490" y="0"/>
                </a:moveTo>
                <a:lnTo>
                  <a:pt x="401034" y="0"/>
                </a:lnTo>
                <a:lnTo>
                  <a:pt x="337768" y="156"/>
                </a:lnTo>
                <a:lnTo>
                  <a:pt x="285489" y="1252"/>
                </a:lnTo>
                <a:lnTo>
                  <a:pt x="241234" y="4227"/>
                </a:lnTo>
                <a:lnTo>
                  <a:pt x="202038" y="10019"/>
                </a:lnTo>
                <a:lnTo>
                  <a:pt x="164937" y="19570"/>
                </a:lnTo>
                <a:lnTo>
                  <a:pt x="117175" y="43155"/>
                </a:lnTo>
                <a:lnTo>
                  <a:pt x="76133" y="76139"/>
                </a:lnTo>
                <a:lnTo>
                  <a:pt x="43149" y="117180"/>
                </a:lnTo>
                <a:lnTo>
                  <a:pt x="19559" y="164937"/>
                </a:lnTo>
                <a:lnTo>
                  <a:pt x="10012" y="202038"/>
                </a:lnTo>
                <a:lnTo>
                  <a:pt x="4217" y="241234"/>
                </a:lnTo>
                <a:lnTo>
                  <a:pt x="1251" y="285105"/>
                </a:lnTo>
                <a:lnTo>
                  <a:pt x="156" y="336856"/>
                </a:lnTo>
                <a:lnTo>
                  <a:pt x="0" y="399254"/>
                </a:lnTo>
                <a:lnTo>
                  <a:pt x="4" y="838183"/>
                </a:lnTo>
                <a:lnTo>
                  <a:pt x="156" y="899676"/>
                </a:lnTo>
                <a:lnTo>
                  <a:pt x="1251" y="951955"/>
                </a:lnTo>
                <a:lnTo>
                  <a:pt x="4241" y="996325"/>
                </a:lnTo>
                <a:lnTo>
                  <a:pt x="10018" y="1035423"/>
                </a:lnTo>
                <a:lnTo>
                  <a:pt x="19559" y="1072511"/>
                </a:lnTo>
                <a:lnTo>
                  <a:pt x="43149" y="1120267"/>
                </a:lnTo>
                <a:lnTo>
                  <a:pt x="76133" y="1161306"/>
                </a:lnTo>
                <a:lnTo>
                  <a:pt x="117175" y="1194289"/>
                </a:lnTo>
                <a:lnTo>
                  <a:pt x="164937" y="1217879"/>
                </a:lnTo>
                <a:lnTo>
                  <a:pt x="202024" y="1227424"/>
                </a:lnTo>
                <a:lnTo>
                  <a:pt x="241120" y="1233213"/>
                </a:lnTo>
                <a:lnTo>
                  <a:pt x="285105" y="1236186"/>
                </a:lnTo>
                <a:lnTo>
                  <a:pt x="336856" y="1237282"/>
                </a:lnTo>
                <a:lnTo>
                  <a:pt x="399254" y="1237438"/>
                </a:lnTo>
                <a:lnTo>
                  <a:pt x="1583710" y="1237438"/>
                </a:lnTo>
                <a:lnTo>
                  <a:pt x="1646978" y="1237282"/>
                </a:lnTo>
                <a:lnTo>
                  <a:pt x="1699259" y="1236186"/>
                </a:lnTo>
                <a:lnTo>
                  <a:pt x="1743518" y="1233213"/>
                </a:lnTo>
                <a:lnTo>
                  <a:pt x="1782716" y="1227424"/>
                </a:lnTo>
                <a:lnTo>
                  <a:pt x="1819818" y="1217879"/>
                </a:lnTo>
                <a:lnTo>
                  <a:pt x="1867574" y="1194289"/>
                </a:lnTo>
                <a:lnTo>
                  <a:pt x="1908613" y="1161306"/>
                </a:lnTo>
                <a:lnTo>
                  <a:pt x="1941596" y="1120267"/>
                </a:lnTo>
                <a:lnTo>
                  <a:pt x="1965186" y="1072511"/>
                </a:lnTo>
                <a:lnTo>
                  <a:pt x="1974733" y="1035409"/>
                </a:lnTo>
                <a:lnTo>
                  <a:pt x="1980528" y="996211"/>
                </a:lnTo>
                <a:lnTo>
                  <a:pt x="1983494" y="952337"/>
                </a:lnTo>
                <a:lnTo>
                  <a:pt x="1984589" y="900582"/>
                </a:lnTo>
                <a:lnTo>
                  <a:pt x="1984745" y="838183"/>
                </a:lnTo>
                <a:lnTo>
                  <a:pt x="1984741" y="399254"/>
                </a:lnTo>
                <a:lnTo>
                  <a:pt x="1984589" y="337768"/>
                </a:lnTo>
                <a:lnTo>
                  <a:pt x="1983494" y="285489"/>
                </a:lnTo>
                <a:lnTo>
                  <a:pt x="1980504" y="241120"/>
                </a:lnTo>
                <a:lnTo>
                  <a:pt x="1974727" y="202024"/>
                </a:lnTo>
                <a:lnTo>
                  <a:pt x="1965186" y="164937"/>
                </a:lnTo>
                <a:lnTo>
                  <a:pt x="1941596" y="117180"/>
                </a:lnTo>
                <a:lnTo>
                  <a:pt x="1908613" y="76139"/>
                </a:lnTo>
                <a:lnTo>
                  <a:pt x="1867574" y="43155"/>
                </a:lnTo>
                <a:lnTo>
                  <a:pt x="1819818" y="19570"/>
                </a:lnTo>
                <a:lnTo>
                  <a:pt x="1782730" y="10019"/>
                </a:lnTo>
                <a:lnTo>
                  <a:pt x="1743632" y="4227"/>
                </a:lnTo>
                <a:lnTo>
                  <a:pt x="1699644" y="1252"/>
                </a:lnTo>
                <a:lnTo>
                  <a:pt x="1647890" y="156"/>
                </a:lnTo>
                <a:lnTo>
                  <a:pt x="158549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4070640" y="8206944"/>
            <a:ext cx="11601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29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2600" spc="-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85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857805" y="7815202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1306326" y="8144119"/>
            <a:ext cx="10890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857805" y="5654278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473861" y="5782078"/>
            <a:ext cx="754380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2950" spc="-229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95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892635" y="9934640"/>
            <a:ext cx="150812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80" b="1">
                <a:solidFill>
                  <a:srgbClr val="0220B4"/>
                </a:solidFill>
                <a:latin typeface="Arial"/>
                <a:cs typeface="Arial"/>
              </a:rPr>
              <a:t>Reference</a:t>
            </a:r>
            <a:endParaRPr sz="25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850183" y="6802259"/>
            <a:ext cx="0" cy="879475"/>
          </a:xfrm>
          <a:custGeom>
            <a:avLst/>
            <a:gdLst/>
            <a:ahLst/>
            <a:cxnLst/>
            <a:rect l="l" t="t" r="r" b="b"/>
            <a:pathLst>
              <a:path w="0" h="879475">
                <a:moveTo>
                  <a:pt x="0" y="0"/>
                </a:moveTo>
                <a:lnTo>
                  <a:pt x="0" y="878915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762228" y="7639291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842561" y="8411824"/>
            <a:ext cx="656590" cy="8255"/>
          </a:xfrm>
          <a:custGeom>
            <a:avLst/>
            <a:gdLst/>
            <a:ahLst/>
            <a:cxnLst/>
            <a:rect l="l" t="t" r="r" b="b"/>
            <a:pathLst>
              <a:path w="656590" h="8254">
                <a:moveTo>
                  <a:pt x="0" y="0"/>
                </a:moveTo>
                <a:lnTo>
                  <a:pt x="635614" y="7790"/>
                </a:lnTo>
                <a:lnTo>
                  <a:pt x="656555" y="804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477098" y="8331660"/>
            <a:ext cx="177165" cy="175895"/>
          </a:xfrm>
          <a:custGeom>
            <a:avLst/>
            <a:gdLst/>
            <a:ahLst/>
            <a:cxnLst/>
            <a:rect l="l" t="t" r="r" b="b"/>
            <a:pathLst>
              <a:path w="177165" h="175895">
                <a:moveTo>
                  <a:pt x="2157" y="0"/>
                </a:moveTo>
                <a:lnTo>
                  <a:pt x="0" y="175900"/>
                </a:lnTo>
                <a:lnTo>
                  <a:pt x="176978" y="90101"/>
                </a:lnTo>
                <a:lnTo>
                  <a:pt x="2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793791" y="8433924"/>
            <a:ext cx="656590" cy="0"/>
          </a:xfrm>
          <a:custGeom>
            <a:avLst/>
            <a:gdLst/>
            <a:ahLst/>
            <a:cxnLst/>
            <a:rect l="l" t="t" r="r" b="b"/>
            <a:pathLst>
              <a:path w="656590" h="0">
                <a:moveTo>
                  <a:pt x="0" y="0"/>
                </a:moveTo>
                <a:lnTo>
                  <a:pt x="20941" y="0"/>
                </a:lnTo>
                <a:lnTo>
                  <a:pt x="656545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638822" y="834596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963449" y="5507685"/>
            <a:ext cx="5686425" cy="3899535"/>
          </a:xfrm>
          <a:custGeom>
            <a:avLst/>
            <a:gdLst/>
            <a:ahLst/>
            <a:cxnLst/>
            <a:rect l="l" t="t" r="r" b="b"/>
            <a:pathLst>
              <a:path w="5686425" h="3899534">
                <a:moveTo>
                  <a:pt x="0" y="0"/>
                </a:moveTo>
                <a:lnTo>
                  <a:pt x="5686015" y="0"/>
                </a:lnTo>
                <a:lnTo>
                  <a:pt x="5686015" y="3899472"/>
                </a:lnTo>
                <a:lnTo>
                  <a:pt x="0" y="3899472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0220B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algn="r" marL="11967210" marR="5080">
              <a:lnSpc>
                <a:spcPct val="100000"/>
              </a:lnSpc>
              <a:spcBef>
                <a:spcPts val="550"/>
              </a:spcBef>
            </a:pPr>
            <a:r>
              <a:rPr dirty="0" spc="-120"/>
              <a:t>Reference </a:t>
            </a:r>
            <a:r>
              <a:rPr dirty="0" spc="-114"/>
              <a:t>other</a:t>
            </a:r>
            <a:r>
              <a:rPr dirty="0" spc="-165"/>
              <a:t> </a:t>
            </a:r>
            <a:r>
              <a:rPr dirty="0" spc="-145"/>
              <a:t>Aggregates</a:t>
            </a:r>
          </a:p>
          <a:p>
            <a:pPr algn="r" marL="11967210" marR="5080">
              <a:lnSpc>
                <a:spcPct val="100000"/>
              </a:lnSpc>
              <a:spcBef>
                <a:spcPts val="450"/>
              </a:spcBef>
            </a:pPr>
            <a:r>
              <a:rPr dirty="0" spc="-190"/>
              <a:t>by </a:t>
            </a:r>
            <a:r>
              <a:rPr dirty="0" spc="-65"/>
              <a:t>Identity</a:t>
            </a:r>
            <a:r>
              <a:rPr dirty="0" spc="-120"/>
              <a:t> </a:t>
            </a:r>
            <a:r>
              <a:rPr dirty="0" spc="-165"/>
              <a:t>only.</a:t>
            </a:r>
          </a:p>
        </p:txBody>
      </p:sp>
      <p:sp>
        <p:nvSpPr>
          <p:cNvPr id="17" name="object 17"/>
          <p:cNvSpPr/>
          <p:nvPr/>
        </p:nvSpPr>
        <p:spPr>
          <a:xfrm>
            <a:off x="2486990" y="792334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52789" y="8248828"/>
            <a:ext cx="10763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86990" y="5762422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10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109853" y="5886787"/>
            <a:ext cx="741680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r>
              <a:rPr dirty="0" sz="2950" spc="-229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95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83258" y="7923346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769457" y="8043789"/>
            <a:ext cx="10229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R="317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81416" y="9934640"/>
            <a:ext cx="188404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90" b="1">
                <a:solidFill>
                  <a:srgbClr val="0220B4"/>
                </a:solidFill>
                <a:latin typeface="Arial"/>
                <a:cs typeface="Arial"/>
              </a:rPr>
              <a:t>Composition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79368" y="7055661"/>
            <a:ext cx="0" cy="734060"/>
          </a:xfrm>
          <a:custGeom>
            <a:avLst/>
            <a:gdLst/>
            <a:ahLst/>
            <a:cxnLst/>
            <a:rect l="l" t="t" r="r" b="b"/>
            <a:pathLst>
              <a:path w="0" h="734059">
                <a:moveTo>
                  <a:pt x="0" y="0"/>
                </a:moveTo>
                <a:lnTo>
                  <a:pt x="0" y="733663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91413" y="774743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91413" y="693135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96055" y="8507810"/>
            <a:ext cx="553720" cy="0"/>
          </a:xfrm>
          <a:custGeom>
            <a:avLst/>
            <a:gdLst/>
            <a:ahLst/>
            <a:cxnLst/>
            <a:rect l="l" t="t" r="r" b="b"/>
            <a:pathLst>
              <a:path w="553720" h="0">
                <a:moveTo>
                  <a:pt x="0" y="0"/>
                </a:moveTo>
                <a:lnTo>
                  <a:pt x="55317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07351" y="841985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71744" y="841985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87955" y="0"/>
                </a:moveTo>
                <a:lnTo>
                  <a:pt x="0" y="87955"/>
                </a:lnTo>
                <a:lnTo>
                  <a:pt x="87955" y="175910"/>
                </a:lnTo>
                <a:lnTo>
                  <a:pt x="175910" y="87955"/>
                </a:lnTo>
                <a:lnTo>
                  <a:pt x="87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450347" y="7849460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58" y="0"/>
                </a:moveTo>
                <a:lnTo>
                  <a:pt x="439724" y="0"/>
                </a:lnTo>
                <a:lnTo>
                  <a:pt x="370354" y="171"/>
                </a:lnTo>
                <a:lnTo>
                  <a:pt x="313030" y="1373"/>
                </a:lnTo>
                <a:lnTo>
                  <a:pt x="264504" y="4634"/>
                </a:lnTo>
                <a:lnTo>
                  <a:pt x="221524" y="10984"/>
                </a:lnTo>
                <a:lnTo>
                  <a:pt x="180842" y="21454"/>
                </a:lnTo>
                <a:lnTo>
                  <a:pt x="138406" y="41274"/>
                </a:lnTo>
                <a:lnTo>
                  <a:pt x="100496" y="67875"/>
                </a:lnTo>
                <a:lnTo>
                  <a:pt x="67864" y="100506"/>
                </a:lnTo>
                <a:lnTo>
                  <a:pt x="41263" y="138416"/>
                </a:lnTo>
                <a:lnTo>
                  <a:pt x="21444" y="180853"/>
                </a:lnTo>
                <a:lnTo>
                  <a:pt x="10977" y="221535"/>
                </a:lnTo>
                <a:lnTo>
                  <a:pt x="4623" y="264514"/>
                </a:lnTo>
                <a:lnTo>
                  <a:pt x="1372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2" y="855886"/>
                </a:lnTo>
                <a:lnTo>
                  <a:pt x="4650" y="904537"/>
                </a:lnTo>
                <a:lnTo>
                  <a:pt x="10983" y="947408"/>
                </a:lnTo>
                <a:lnTo>
                  <a:pt x="21444" y="988074"/>
                </a:lnTo>
                <a:lnTo>
                  <a:pt x="41263" y="1030510"/>
                </a:lnTo>
                <a:lnTo>
                  <a:pt x="67864" y="1068420"/>
                </a:lnTo>
                <a:lnTo>
                  <a:pt x="100496" y="1101052"/>
                </a:lnTo>
                <a:lnTo>
                  <a:pt x="138406" y="1127653"/>
                </a:lnTo>
                <a:lnTo>
                  <a:pt x="180842" y="1147472"/>
                </a:lnTo>
                <a:lnTo>
                  <a:pt x="221509" y="1157942"/>
                </a:lnTo>
                <a:lnTo>
                  <a:pt x="264379" y="1164293"/>
                </a:lnTo>
                <a:lnTo>
                  <a:pt x="312609" y="1167554"/>
                </a:lnTo>
                <a:lnTo>
                  <a:pt x="369357" y="1168756"/>
                </a:lnTo>
                <a:lnTo>
                  <a:pt x="437777" y="1168927"/>
                </a:lnTo>
                <a:lnTo>
                  <a:pt x="1545021" y="1168927"/>
                </a:lnTo>
                <a:lnTo>
                  <a:pt x="1614386" y="1168756"/>
                </a:lnTo>
                <a:lnTo>
                  <a:pt x="1671707" y="1167554"/>
                </a:lnTo>
                <a:lnTo>
                  <a:pt x="1720232" y="1164293"/>
                </a:lnTo>
                <a:lnTo>
                  <a:pt x="1763210" y="1157942"/>
                </a:lnTo>
                <a:lnTo>
                  <a:pt x="1803892" y="1147472"/>
                </a:lnTo>
                <a:lnTo>
                  <a:pt x="1846329" y="1127653"/>
                </a:lnTo>
                <a:lnTo>
                  <a:pt x="1884238" y="1101052"/>
                </a:lnTo>
                <a:lnTo>
                  <a:pt x="1916870" y="1068420"/>
                </a:lnTo>
                <a:lnTo>
                  <a:pt x="1943471" y="1030510"/>
                </a:lnTo>
                <a:lnTo>
                  <a:pt x="1963291" y="988074"/>
                </a:lnTo>
                <a:lnTo>
                  <a:pt x="1973763" y="947392"/>
                </a:lnTo>
                <a:lnTo>
                  <a:pt x="1980120" y="904413"/>
                </a:lnTo>
                <a:lnTo>
                  <a:pt x="1983372" y="856307"/>
                </a:lnTo>
                <a:lnTo>
                  <a:pt x="1984574" y="799560"/>
                </a:lnTo>
                <a:lnTo>
                  <a:pt x="1984745" y="731140"/>
                </a:lnTo>
                <a:lnTo>
                  <a:pt x="1984741" y="437787"/>
                </a:lnTo>
                <a:lnTo>
                  <a:pt x="1984574" y="370364"/>
                </a:lnTo>
                <a:lnTo>
                  <a:pt x="1983372" y="313041"/>
                </a:lnTo>
                <a:lnTo>
                  <a:pt x="1980093" y="264389"/>
                </a:lnTo>
                <a:lnTo>
                  <a:pt x="1973756" y="221519"/>
                </a:lnTo>
                <a:lnTo>
                  <a:pt x="1963291" y="180853"/>
                </a:lnTo>
                <a:lnTo>
                  <a:pt x="1943471" y="138416"/>
                </a:lnTo>
                <a:lnTo>
                  <a:pt x="1916870" y="100506"/>
                </a:lnTo>
                <a:lnTo>
                  <a:pt x="1884238" y="67875"/>
                </a:lnTo>
                <a:lnTo>
                  <a:pt x="1846329" y="41274"/>
                </a:lnTo>
                <a:lnTo>
                  <a:pt x="1803892" y="21454"/>
                </a:lnTo>
                <a:lnTo>
                  <a:pt x="1763226" y="10984"/>
                </a:lnTo>
                <a:lnTo>
                  <a:pt x="1720355" y="4634"/>
                </a:lnTo>
                <a:lnTo>
                  <a:pt x="1672125" y="1373"/>
                </a:lnTo>
                <a:lnTo>
                  <a:pt x="1615378" y="171"/>
                </a:lnTo>
                <a:lnTo>
                  <a:pt x="154695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6929193" y="7970493"/>
            <a:ext cx="1035685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950" spc="-32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654076" y="7815202"/>
            <a:ext cx="1985010" cy="1237615"/>
          </a:xfrm>
          <a:custGeom>
            <a:avLst/>
            <a:gdLst/>
            <a:ahLst/>
            <a:cxnLst/>
            <a:rect l="l" t="t" r="r" b="b"/>
            <a:pathLst>
              <a:path w="1985009" h="1237615">
                <a:moveTo>
                  <a:pt x="1585490" y="0"/>
                </a:moveTo>
                <a:lnTo>
                  <a:pt x="401034" y="0"/>
                </a:lnTo>
                <a:lnTo>
                  <a:pt x="337768" y="156"/>
                </a:lnTo>
                <a:lnTo>
                  <a:pt x="285489" y="1252"/>
                </a:lnTo>
                <a:lnTo>
                  <a:pt x="241234" y="4227"/>
                </a:lnTo>
                <a:lnTo>
                  <a:pt x="202038" y="10019"/>
                </a:lnTo>
                <a:lnTo>
                  <a:pt x="164937" y="19570"/>
                </a:lnTo>
                <a:lnTo>
                  <a:pt x="117175" y="43155"/>
                </a:lnTo>
                <a:lnTo>
                  <a:pt x="76133" y="76139"/>
                </a:lnTo>
                <a:lnTo>
                  <a:pt x="43149" y="117180"/>
                </a:lnTo>
                <a:lnTo>
                  <a:pt x="19559" y="164937"/>
                </a:lnTo>
                <a:lnTo>
                  <a:pt x="10012" y="202038"/>
                </a:lnTo>
                <a:lnTo>
                  <a:pt x="4217" y="241234"/>
                </a:lnTo>
                <a:lnTo>
                  <a:pt x="1251" y="285105"/>
                </a:lnTo>
                <a:lnTo>
                  <a:pt x="156" y="336856"/>
                </a:lnTo>
                <a:lnTo>
                  <a:pt x="0" y="399254"/>
                </a:lnTo>
                <a:lnTo>
                  <a:pt x="4" y="838183"/>
                </a:lnTo>
                <a:lnTo>
                  <a:pt x="156" y="899676"/>
                </a:lnTo>
                <a:lnTo>
                  <a:pt x="1251" y="951955"/>
                </a:lnTo>
                <a:lnTo>
                  <a:pt x="4241" y="996325"/>
                </a:lnTo>
                <a:lnTo>
                  <a:pt x="10018" y="1035423"/>
                </a:lnTo>
                <a:lnTo>
                  <a:pt x="19559" y="1072511"/>
                </a:lnTo>
                <a:lnTo>
                  <a:pt x="43149" y="1120267"/>
                </a:lnTo>
                <a:lnTo>
                  <a:pt x="76133" y="1161306"/>
                </a:lnTo>
                <a:lnTo>
                  <a:pt x="117175" y="1194289"/>
                </a:lnTo>
                <a:lnTo>
                  <a:pt x="164937" y="1217879"/>
                </a:lnTo>
                <a:lnTo>
                  <a:pt x="202024" y="1227424"/>
                </a:lnTo>
                <a:lnTo>
                  <a:pt x="241120" y="1233213"/>
                </a:lnTo>
                <a:lnTo>
                  <a:pt x="285105" y="1236186"/>
                </a:lnTo>
                <a:lnTo>
                  <a:pt x="336856" y="1237282"/>
                </a:lnTo>
                <a:lnTo>
                  <a:pt x="399254" y="1237438"/>
                </a:lnTo>
                <a:lnTo>
                  <a:pt x="1583710" y="1237438"/>
                </a:lnTo>
                <a:lnTo>
                  <a:pt x="1646978" y="1237282"/>
                </a:lnTo>
                <a:lnTo>
                  <a:pt x="1699259" y="1236186"/>
                </a:lnTo>
                <a:lnTo>
                  <a:pt x="1743518" y="1233213"/>
                </a:lnTo>
                <a:lnTo>
                  <a:pt x="1782716" y="1227424"/>
                </a:lnTo>
                <a:lnTo>
                  <a:pt x="1819818" y="1217879"/>
                </a:lnTo>
                <a:lnTo>
                  <a:pt x="1867574" y="1194289"/>
                </a:lnTo>
                <a:lnTo>
                  <a:pt x="1908613" y="1161306"/>
                </a:lnTo>
                <a:lnTo>
                  <a:pt x="1941596" y="1120267"/>
                </a:lnTo>
                <a:lnTo>
                  <a:pt x="1965186" y="1072511"/>
                </a:lnTo>
                <a:lnTo>
                  <a:pt x="1974733" y="1035409"/>
                </a:lnTo>
                <a:lnTo>
                  <a:pt x="1980528" y="996211"/>
                </a:lnTo>
                <a:lnTo>
                  <a:pt x="1983494" y="952337"/>
                </a:lnTo>
                <a:lnTo>
                  <a:pt x="1984589" y="900582"/>
                </a:lnTo>
                <a:lnTo>
                  <a:pt x="1984745" y="838183"/>
                </a:lnTo>
                <a:lnTo>
                  <a:pt x="1984741" y="399254"/>
                </a:lnTo>
                <a:lnTo>
                  <a:pt x="1984589" y="337768"/>
                </a:lnTo>
                <a:lnTo>
                  <a:pt x="1983494" y="285489"/>
                </a:lnTo>
                <a:lnTo>
                  <a:pt x="1980504" y="241120"/>
                </a:lnTo>
                <a:lnTo>
                  <a:pt x="1974727" y="202024"/>
                </a:lnTo>
                <a:lnTo>
                  <a:pt x="1965186" y="164937"/>
                </a:lnTo>
                <a:lnTo>
                  <a:pt x="1941596" y="117180"/>
                </a:lnTo>
                <a:lnTo>
                  <a:pt x="1908613" y="76139"/>
                </a:lnTo>
                <a:lnTo>
                  <a:pt x="1867574" y="43155"/>
                </a:lnTo>
                <a:lnTo>
                  <a:pt x="1819818" y="19570"/>
                </a:lnTo>
                <a:lnTo>
                  <a:pt x="1782730" y="10019"/>
                </a:lnTo>
                <a:lnTo>
                  <a:pt x="1743632" y="4227"/>
                </a:lnTo>
                <a:lnTo>
                  <a:pt x="1699644" y="1252"/>
                </a:lnTo>
                <a:lnTo>
                  <a:pt x="1647890" y="156"/>
                </a:lnTo>
                <a:lnTo>
                  <a:pt x="1585490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4070640" y="8206944"/>
            <a:ext cx="11601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29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2600" spc="-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85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857805" y="7815202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1306326" y="8144119"/>
            <a:ext cx="10890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15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950" spc="-4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355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endParaRPr sz="29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857805" y="5654278"/>
            <a:ext cx="1985010" cy="1169035"/>
          </a:xfrm>
          <a:custGeom>
            <a:avLst/>
            <a:gdLst/>
            <a:ahLst/>
            <a:cxnLst/>
            <a:rect l="l" t="t" r="r" b="b"/>
            <a:pathLst>
              <a:path w="1985009" h="1169034">
                <a:moveTo>
                  <a:pt x="1546968" y="0"/>
                </a:moveTo>
                <a:lnTo>
                  <a:pt x="439735" y="0"/>
                </a:lnTo>
                <a:lnTo>
                  <a:pt x="370364" y="171"/>
                </a:lnTo>
                <a:lnTo>
                  <a:pt x="313041" y="1373"/>
                </a:lnTo>
                <a:lnTo>
                  <a:pt x="264514" y="4634"/>
                </a:lnTo>
                <a:lnTo>
                  <a:pt x="221535" y="10984"/>
                </a:lnTo>
                <a:lnTo>
                  <a:pt x="180853" y="21454"/>
                </a:lnTo>
                <a:lnTo>
                  <a:pt x="138416" y="41274"/>
                </a:lnTo>
                <a:lnTo>
                  <a:pt x="100506" y="67875"/>
                </a:lnTo>
                <a:lnTo>
                  <a:pt x="67875" y="100506"/>
                </a:lnTo>
                <a:lnTo>
                  <a:pt x="41274" y="138416"/>
                </a:lnTo>
                <a:lnTo>
                  <a:pt x="21454" y="180853"/>
                </a:lnTo>
                <a:lnTo>
                  <a:pt x="10982" y="221535"/>
                </a:lnTo>
                <a:lnTo>
                  <a:pt x="4625" y="264514"/>
                </a:lnTo>
                <a:lnTo>
                  <a:pt x="1373" y="312620"/>
                </a:lnTo>
                <a:lnTo>
                  <a:pt x="171" y="369367"/>
                </a:lnTo>
                <a:lnTo>
                  <a:pt x="0" y="437787"/>
                </a:lnTo>
                <a:lnTo>
                  <a:pt x="4" y="731140"/>
                </a:lnTo>
                <a:lnTo>
                  <a:pt x="171" y="798562"/>
                </a:lnTo>
                <a:lnTo>
                  <a:pt x="1373" y="855886"/>
                </a:lnTo>
                <a:lnTo>
                  <a:pt x="4652" y="904537"/>
                </a:lnTo>
                <a:lnTo>
                  <a:pt x="10988" y="947408"/>
                </a:lnTo>
                <a:lnTo>
                  <a:pt x="21454" y="988074"/>
                </a:lnTo>
                <a:lnTo>
                  <a:pt x="41274" y="1030510"/>
                </a:lnTo>
                <a:lnTo>
                  <a:pt x="67875" y="1068420"/>
                </a:lnTo>
                <a:lnTo>
                  <a:pt x="100506" y="1101052"/>
                </a:lnTo>
                <a:lnTo>
                  <a:pt x="138416" y="1127653"/>
                </a:lnTo>
                <a:lnTo>
                  <a:pt x="180853" y="1147472"/>
                </a:lnTo>
                <a:lnTo>
                  <a:pt x="221519" y="1157942"/>
                </a:lnTo>
                <a:lnTo>
                  <a:pt x="264389" y="1164293"/>
                </a:lnTo>
                <a:lnTo>
                  <a:pt x="312620" y="1167554"/>
                </a:lnTo>
                <a:lnTo>
                  <a:pt x="369367" y="1168756"/>
                </a:lnTo>
                <a:lnTo>
                  <a:pt x="437787" y="1168927"/>
                </a:lnTo>
                <a:lnTo>
                  <a:pt x="1545021" y="1168927"/>
                </a:lnTo>
                <a:lnTo>
                  <a:pt x="1614391" y="1168756"/>
                </a:lnTo>
                <a:lnTo>
                  <a:pt x="1671715" y="1167554"/>
                </a:lnTo>
                <a:lnTo>
                  <a:pt x="1720241" y="1164293"/>
                </a:lnTo>
                <a:lnTo>
                  <a:pt x="1763221" y="1157942"/>
                </a:lnTo>
                <a:lnTo>
                  <a:pt x="1803903" y="1147472"/>
                </a:lnTo>
                <a:lnTo>
                  <a:pt x="1846339" y="1127653"/>
                </a:lnTo>
                <a:lnTo>
                  <a:pt x="1884249" y="1101052"/>
                </a:lnTo>
                <a:lnTo>
                  <a:pt x="1916880" y="1068420"/>
                </a:lnTo>
                <a:lnTo>
                  <a:pt x="1943482" y="1030510"/>
                </a:lnTo>
                <a:lnTo>
                  <a:pt x="1963301" y="988074"/>
                </a:lnTo>
                <a:lnTo>
                  <a:pt x="1973773" y="947392"/>
                </a:lnTo>
                <a:lnTo>
                  <a:pt x="1980130" y="904413"/>
                </a:lnTo>
                <a:lnTo>
                  <a:pt x="1983383" y="856307"/>
                </a:lnTo>
                <a:lnTo>
                  <a:pt x="1984584" y="799560"/>
                </a:lnTo>
                <a:lnTo>
                  <a:pt x="1984756" y="731140"/>
                </a:lnTo>
                <a:lnTo>
                  <a:pt x="1984751" y="437787"/>
                </a:lnTo>
                <a:lnTo>
                  <a:pt x="1984584" y="370364"/>
                </a:lnTo>
                <a:lnTo>
                  <a:pt x="1983383" y="313041"/>
                </a:lnTo>
                <a:lnTo>
                  <a:pt x="1980103" y="264389"/>
                </a:lnTo>
                <a:lnTo>
                  <a:pt x="1973767" y="221519"/>
                </a:lnTo>
                <a:lnTo>
                  <a:pt x="1963301" y="180853"/>
                </a:lnTo>
                <a:lnTo>
                  <a:pt x="1943482" y="138416"/>
                </a:lnTo>
                <a:lnTo>
                  <a:pt x="1916880" y="100506"/>
                </a:lnTo>
                <a:lnTo>
                  <a:pt x="1884249" y="67875"/>
                </a:lnTo>
                <a:lnTo>
                  <a:pt x="1846339" y="41274"/>
                </a:lnTo>
                <a:lnTo>
                  <a:pt x="1803903" y="21454"/>
                </a:lnTo>
                <a:lnTo>
                  <a:pt x="1763236" y="10984"/>
                </a:lnTo>
                <a:lnTo>
                  <a:pt x="1720366" y="4634"/>
                </a:lnTo>
                <a:lnTo>
                  <a:pt x="1672135" y="1373"/>
                </a:lnTo>
                <a:lnTo>
                  <a:pt x="1615388" y="171"/>
                </a:lnTo>
                <a:lnTo>
                  <a:pt x="1546968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473861" y="5782078"/>
            <a:ext cx="754380" cy="8318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2950" spc="-229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95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250"/>
              </a:spcBef>
            </a:pPr>
            <a:r>
              <a:rPr dirty="0" sz="1800" spc="-155">
                <a:solidFill>
                  <a:srgbClr val="FFFFFF"/>
                </a:solidFill>
                <a:latin typeface="Arial Black"/>
                <a:cs typeface="Arial Black"/>
              </a:rPr>
              <a:t>(root)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892635" y="9934640"/>
            <a:ext cx="150812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80" b="1">
                <a:solidFill>
                  <a:srgbClr val="0220B4"/>
                </a:solidFill>
                <a:latin typeface="Arial"/>
                <a:cs typeface="Arial"/>
              </a:rPr>
              <a:t>Reference</a:t>
            </a:r>
            <a:endParaRPr sz="25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850183" y="6802259"/>
            <a:ext cx="0" cy="879475"/>
          </a:xfrm>
          <a:custGeom>
            <a:avLst/>
            <a:gdLst/>
            <a:ahLst/>
            <a:cxnLst/>
            <a:rect l="l" t="t" r="r" b="b"/>
            <a:pathLst>
              <a:path w="0" h="879475">
                <a:moveTo>
                  <a:pt x="0" y="0"/>
                </a:moveTo>
                <a:lnTo>
                  <a:pt x="0" y="878915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762228" y="7639291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0"/>
                </a:lnTo>
                <a:lnTo>
                  <a:pt x="87955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842561" y="8411824"/>
            <a:ext cx="656590" cy="8255"/>
          </a:xfrm>
          <a:custGeom>
            <a:avLst/>
            <a:gdLst/>
            <a:ahLst/>
            <a:cxnLst/>
            <a:rect l="l" t="t" r="r" b="b"/>
            <a:pathLst>
              <a:path w="656590" h="8254">
                <a:moveTo>
                  <a:pt x="0" y="0"/>
                </a:moveTo>
                <a:lnTo>
                  <a:pt x="635614" y="7790"/>
                </a:lnTo>
                <a:lnTo>
                  <a:pt x="656555" y="804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477098" y="8331660"/>
            <a:ext cx="177165" cy="175895"/>
          </a:xfrm>
          <a:custGeom>
            <a:avLst/>
            <a:gdLst/>
            <a:ahLst/>
            <a:cxnLst/>
            <a:rect l="l" t="t" r="r" b="b"/>
            <a:pathLst>
              <a:path w="177165" h="175895">
                <a:moveTo>
                  <a:pt x="2157" y="0"/>
                </a:moveTo>
                <a:lnTo>
                  <a:pt x="0" y="175900"/>
                </a:lnTo>
                <a:lnTo>
                  <a:pt x="176978" y="90101"/>
                </a:lnTo>
                <a:lnTo>
                  <a:pt x="2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793791" y="8433924"/>
            <a:ext cx="656590" cy="0"/>
          </a:xfrm>
          <a:custGeom>
            <a:avLst/>
            <a:gdLst/>
            <a:ahLst/>
            <a:cxnLst/>
            <a:rect l="l" t="t" r="r" b="b"/>
            <a:pathLst>
              <a:path w="656590" h="0">
                <a:moveTo>
                  <a:pt x="0" y="0"/>
                </a:moveTo>
                <a:lnTo>
                  <a:pt x="20941" y="0"/>
                </a:lnTo>
                <a:lnTo>
                  <a:pt x="656545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638822" y="8345968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75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963449" y="5507685"/>
            <a:ext cx="5686425" cy="3899535"/>
          </a:xfrm>
          <a:custGeom>
            <a:avLst/>
            <a:gdLst/>
            <a:ahLst/>
            <a:cxnLst/>
            <a:rect l="l" t="t" r="r" b="b"/>
            <a:pathLst>
              <a:path w="5686425" h="3899534">
                <a:moveTo>
                  <a:pt x="0" y="0"/>
                </a:moveTo>
                <a:lnTo>
                  <a:pt x="5686015" y="0"/>
                </a:lnTo>
                <a:lnTo>
                  <a:pt x="5686015" y="3899472"/>
                </a:lnTo>
                <a:lnTo>
                  <a:pt x="0" y="3899472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0220B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570516" y="5319209"/>
            <a:ext cx="2577465" cy="3899535"/>
          </a:xfrm>
          <a:custGeom>
            <a:avLst/>
            <a:gdLst/>
            <a:ahLst/>
            <a:cxnLst/>
            <a:rect l="l" t="t" r="r" b="b"/>
            <a:pathLst>
              <a:path w="2577465" h="3899534">
                <a:moveTo>
                  <a:pt x="0" y="0"/>
                </a:moveTo>
                <a:lnTo>
                  <a:pt x="2577324" y="0"/>
                </a:lnTo>
                <a:lnTo>
                  <a:pt x="2577324" y="3899472"/>
                </a:lnTo>
                <a:lnTo>
                  <a:pt x="0" y="3899472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0220B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252719" y="7580645"/>
            <a:ext cx="2380615" cy="1638300"/>
          </a:xfrm>
          <a:custGeom>
            <a:avLst/>
            <a:gdLst/>
            <a:ahLst/>
            <a:cxnLst/>
            <a:rect l="l" t="t" r="r" b="b"/>
            <a:pathLst>
              <a:path w="2380615" h="1638300">
                <a:moveTo>
                  <a:pt x="0" y="0"/>
                </a:moveTo>
                <a:lnTo>
                  <a:pt x="2380000" y="0"/>
                </a:lnTo>
                <a:lnTo>
                  <a:pt x="2380000" y="1638044"/>
                </a:lnTo>
                <a:lnTo>
                  <a:pt x="0" y="1638044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0220B4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958955" marR="5080" indent="692150">
              <a:lnSpc>
                <a:spcPct val="109500"/>
              </a:lnSpc>
              <a:spcBef>
                <a:spcPts val="100"/>
              </a:spcBef>
            </a:pPr>
            <a:r>
              <a:rPr dirty="0" spc="-105"/>
              <a:t>Update </a:t>
            </a:r>
            <a:r>
              <a:rPr dirty="0" spc="-114"/>
              <a:t>other </a:t>
            </a:r>
            <a:r>
              <a:rPr dirty="0" spc="-145"/>
              <a:t>Aggregates  </a:t>
            </a:r>
            <a:r>
              <a:rPr dirty="0" spc="-155"/>
              <a:t>using </a:t>
            </a:r>
            <a:r>
              <a:rPr dirty="0" spc="-145"/>
              <a:t>Eventual</a:t>
            </a:r>
            <a:r>
              <a:rPr dirty="0" spc="-140"/>
              <a:t> </a:t>
            </a:r>
            <a:r>
              <a:rPr dirty="0" spc="-155"/>
              <a:t>Consistency.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958955" marR="5080" indent="692150">
              <a:lnSpc>
                <a:spcPct val="109500"/>
              </a:lnSpc>
              <a:spcBef>
                <a:spcPts val="100"/>
              </a:spcBef>
            </a:pPr>
            <a:r>
              <a:rPr dirty="0" spc="-105"/>
              <a:t>Update </a:t>
            </a:r>
            <a:r>
              <a:rPr dirty="0" spc="-114"/>
              <a:t>other </a:t>
            </a:r>
            <a:r>
              <a:rPr dirty="0" spc="-145"/>
              <a:t>Aggregates  </a:t>
            </a:r>
            <a:r>
              <a:rPr dirty="0" spc="-155"/>
              <a:t>using </a:t>
            </a:r>
            <a:r>
              <a:rPr dirty="0" spc="-145"/>
              <a:t>Eventual</a:t>
            </a:r>
            <a:r>
              <a:rPr dirty="0" spc="-140"/>
              <a:t> </a:t>
            </a:r>
            <a:r>
              <a:rPr dirty="0" spc="-155"/>
              <a:t>Consistency.</a:t>
            </a:r>
          </a:p>
        </p:txBody>
      </p:sp>
      <p:sp>
        <p:nvSpPr>
          <p:cNvPr id="17" name="object 17"/>
          <p:cNvSpPr/>
          <p:nvPr/>
        </p:nvSpPr>
        <p:spPr>
          <a:xfrm>
            <a:off x="1091348" y="6004500"/>
            <a:ext cx="5213350" cy="3054350"/>
          </a:xfrm>
          <a:custGeom>
            <a:avLst/>
            <a:gdLst/>
            <a:ahLst/>
            <a:cxnLst/>
            <a:rect l="l" t="t" r="r" b="b"/>
            <a:pathLst>
              <a:path w="5213350" h="3054350">
                <a:moveTo>
                  <a:pt x="4481782" y="0"/>
                </a:moveTo>
                <a:lnTo>
                  <a:pt x="734766" y="0"/>
                </a:lnTo>
                <a:lnTo>
                  <a:pt x="607308" y="393"/>
                </a:lnTo>
                <a:lnTo>
                  <a:pt x="553085" y="1327"/>
                </a:lnTo>
                <a:lnTo>
                  <a:pt x="503956" y="3147"/>
                </a:lnTo>
                <a:lnTo>
                  <a:pt x="458992" y="6147"/>
                </a:lnTo>
                <a:lnTo>
                  <a:pt x="417261" y="10622"/>
                </a:lnTo>
                <a:lnTo>
                  <a:pt x="377833" y="16868"/>
                </a:lnTo>
                <a:lnTo>
                  <a:pt x="339777" y="25180"/>
                </a:lnTo>
                <a:lnTo>
                  <a:pt x="302161" y="35852"/>
                </a:lnTo>
                <a:lnTo>
                  <a:pt x="257024" y="55155"/>
                </a:lnTo>
                <a:lnTo>
                  <a:pt x="214656" y="79069"/>
                </a:lnTo>
                <a:lnTo>
                  <a:pt x="175365" y="107288"/>
                </a:lnTo>
                <a:lnTo>
                  <a:pt x="139458" y="139503"/>
                </a:lnTo>
                <a:lnTo>
                  <a:pt x="107241" y="175410"/>
                </a:lnTo>
                <a:lnTo>
                  <a:pt x="79022" y="214701"/>
                </a:lnTo>
                <a:lnTo>
                  <a:pt x="55107" y="257070"/>
                </a:lnTo>
                <a:lnTo>
                  <a:pt x="35803" y="302210"/>
                </a:lnTo>
                <a:lnTo>
                  <a:pt x="25130" y="339826"/>
                </a:lnTo>
                <a:lnTo>
                  <a:pt x="16813" y="377882"/>
                </a:lnTo>
                <a:lnTo>
                  <a:pt x="10560" y="417310"/>
                </a:lnTo>
                <a:lnTo>
                  <a:pt x="6079" y="459041"/>
                </a:lnTo>
                <a:lnTo>
                  <a:pt x="3098" y="503447"/>
                </a:lnTo>
                <a:lnTo>
                  <a:pt x="1278" y="552169"/>
                </a:lnTo>
                <a:lnTo>
                  <a:pt x="344" y="605825"/>
                </a:lnTo>
                <a:lnTo>
                  <a:pt x="0" y="665321"/>
                </a:lnTo>
                <a:lnTo>
                  <a:pt x="13" y="2388648"/>
                </a:lnTo>
                <a:lnTo>
                  <a:pt x="344" y="2446611"/>
                </a:lnTo>
                <a:lnTo>
                  <a:pt x="1278" y="2500835"/>
                </a:lnTo>
                <a:lnTo>
                  <a:pt x="3098" y="2549964"/>
                </a:lnTo>
                <a:lnTo>
                  <a:pt x="6128" y="2595214"/>
                </a:lnTo>
                <a:lnTo>
                  <a:pt x="10592" y="2636779"/>
                </a:lnTo>
                <a:lnTo>
                  <a:pt x="16827" y="2676122"/>
                </a:lnTo>
                <a:lnTo>
                  <a:pt x="25132" y="2714147"/>
                </a:lnTo>
                <a:lnTo>
                  <a:pt x="35803" y="2751759"/>
                </a:lnTo>
                <a:lnTo>
                  <a:pt x="55107" y="2796896"/>
                </a:lnTo>
                <a:lnTo>
                  <a:pt x="79022" y="2839264"/>
                </a:lnTo>
                <a:lnTo>
                  <a:pt x="107241" y="2878555"/>
                </a:lnTo>
                <a:lnTo>
                  <a:pt x="139458" y="2914462"/>
                </a:lnTo>
                <a:lnTo>
                  <a:pt x="175365" y="2946679"/>
                </a:lnTo>
                <a:lnTo>
                  <a:pt x="214656" y="2974898"/>
                </a:lnTo>
                <a:lnTo>
                  <a:pt x="257024" y="2998813"/>
                </a:lnTo>
                <a:lnTo>
                  <a:pt x="302161" y="3018117"/>
                </a:lnTo>
                <a:lnTo>
                  <a:pt x="339772" y="3028789"/>
                </a:lnTo>
                <a:lnTo>
                  <a:pt x="377797" y="3037101"/>
                </a:lnTo>
                <a:lnTo>
                  <a:pt x="417141" y="3043346"/>
                </a:lnTo>
                <a:lnTo>
                  <a:pt x="458706" y="3047822"/>
                </a:lnTo>
                <a:lnTo>
                  <a:pt x="503398" y="3050822"/>
                </a:lnTo>
                <a:lnTo>
                  <a:pt x="552120" y="3052641"/>
                </a:lnTo>
                <a:lnTo>
                  <a:pt x="605776" y="3053576"/>
                </a:lnTo>
                <a:lnTo>
                  <a:pt x="731509" y="3053969"/>
                </a:lnTo>
                <a:lnTo>
                  <a:pt x="4478536" y="3053969"/>
                </a:lnTo>
                <a:lnTo>
                  <a:pt x="4605993" y="3053576"/>
                </a:lnTo>
                <a:lnTo>
                  <a:pt x="4660215" y="3052641"/>
                </a:lnTo>
                <a:lnTo>
                  <a:pt x="4709343" y="3050822"/>
                </a:lnTo>
                <a:lnTo>
                  <a:pt x="4754306" y="3047822"/>
                </a:lnTo>
                <a:lnTo>
                  <a:pt x="4796036" y="3043346"/>
                </a:lnTo>
                <a:lnTo>
                  <a:pt x="4835465" y="3037101"/>
                </a:lnTo>
                <a:lnTo>
                  <a:pt x="4873523" y="3028789"/>
                </a:lnTo>
                <a:lnTo>
                  <a:pt x="4911141" y="3018117"/>
                </a:lnTo>
                <a:lnTo>
                  <a:pt x="4956279" y="2998813"/>
                </a:lnTo>
                <a:lnTo>
                  <a:pt x="4998646" y="2974898"/>
                </a:lnTo>
                <a:lnTo>
                  <a:pt x="5037937" y="2946679"/>
                </a:lnTo>
                <a:lnTo>
                  <a:pt x="5073844" y="2914462"/>
                </a:lnTo>
                <a:lnTo>
                  <a:pt x="5106061" y="2878555"/>
                </a:lnTo>
                <a:lnTo>
                  <a:pt x="5134280" y="2839264"/>
                </a:lnTo>
                <a:lnTo>
                  <a:pt x="5158196" y="2796896"/>
                </a:lnTo>
                <a:lnTo>
                  <a:pt x="5177499" y="2751759"/>
                </a:lnTo>
                <a:lnTo>
                  <a:pt x="5188169" y="2714143"/>
                </a:lnTo>
                <a:lnTo>
                  <a:pt x="5196483" y="2676086"/>
                </a:lnTo>
                <a:lnTo>
                  <a:pt x="5202734" y="2636658"/>
                </a:lnTo>
                <a:lnTo>
                  <a:pt x="5207215" y="2594928"/>
                </a:lnTo>
                <a:lnTo>
                  <a:pt x="5210195" y="2550522"/>
                </a:lnTo>
                <a:lnTo>
                  <a:pt x="5212014" y="2501800"/>
                </a:lnTo>
                <a:lnTo>
                  <a:pt x="5212948" y="2448143"/>
                </a:lnTo>
                <a:lnTo>
                  <a:pt x="5213292" y="2388648"/>
                </a:lnTo>
                <a:lnTo>
                  <a:pt x="5213279" y="665321"/>
                </a:lnTo>
                <a:lnTo>
                  <a:pt x="5212948" y="607358"/>
                </a:lnTo>
                <a:lnTo>
                  <a:pt x="5212014" y="553134"/>
                </a:lnTo>
                <a:lnTo>
                  <a:pt x="5210195" y="504005"/>
                </a:lnTo>
                <a:lnTo>
                  <a:pt x="5207165" y="458755"/>
                </a:lnTo>
                <a:lnTo>
                  <a:pt x="5202702" y="417190"/>
                </a:lnTo>
                <a:lnTo>
                  <a:pt x="5196470" y="377847"/>
                </a:lnTo>
                <a:lnTo>
                  <a:pt x="5188167" y="339821"/>
                </a:lnTo>
                <a:lnTo>
                  <a:pt x="5177499" y="302210"/>
                </a:lnTo>
                <a:lnTo>
                  <a:pt x="5158196" y="257070"/>
                </a:lnTo>
                <a:lnTo>
                  <a:pt x="5134280" y="214701"/>
                </a:lnTo>
                <a:lnTo>
                  <a:pt x="5106061" y="175410"/>
                </a:lnTo>
                <a:lnTo>
                  <a:pt x="5073844" y="139503"/>
                </a:lnTo>
                <a:lnTo>
                  <a:pt x="5037937" y="107288"/>
                </a:lnTo>
                <a:lnTo>
                  <a:pt x="4998646" y="79069"/>
                </a:lnTo>
                <a:lnTo>
                  <a:pt x="4956279" y="55155"/>
                </a:lnTo>
                <a:lnTo>
                  <a:pt x="4911141" y="35852"/>
                </a:lnTo>
                <a:lnTo>
                  <a:pt x="4873527" y="25180"/>
                </a:lnTo>
                <a:lnTo>
                  <a:pt x="4835500" y="16868"/>
                </a:lnTo>
                <a:lnTo>
                  <a:pt x="4796156" y="10622"/>
                </a:lnTo>
                <a:lnTo>
                  <a:pt x="4754591" y="6147"/>
                </a:lnTo>
                <a:lnTo>
                  <a:pt x="4709899" y="3147"/>
                </a:lnTo>
                <a:lnTo>
                  <a:pt x="4661177" y="1327"/>
                </a:lnTo>
                <a:lnTo>
                  <a:pt x="4607520" y="393"/>
                </a:lnTo>
                <a:lnTo>
                  <a:pt x="4481782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709730" y="5976646"/>
            <a:ext cx="198183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50">
                <a:latin typeface="Arial"/>
                <a:cs typeface="Arial"/>
              </a:rPr>
              <a:t>Customer</a:t>
            </a:r>
            <a:endParaRPr sz="47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24114" y="6004500"/>
            <a:ext cx="5213350" cy="3054350"/>
          </a:xfrm>
          <a:custGeom>
            <a:avLst/>
            <a:gdLst/>
            <a:ahLst/>
            <a:cxnLst/>
            <a:rect l="l" t="t" r="r" b="b"/>
            <a:pathLst>
              <a:path w="5213350" h="3054350">
                <a:moveTo>
                  <a:pt x="4481782" y="0"/>
                </a:moveTo>
                <a:lnTo>
                  <a:pt x="734755" y="0"/>
                </a:lnTo>
                <a:lnTo>
                  <a:pt x="607299" y="393"/>
                </a:lnTo>
                <a:lnTo>
                  <a:pt x="553076" y="1327"/>
                </a:lnTo>
                <a:lnTo>
                  <a:pt x="503949" y="3147"/>
                </a:lnTo>
                <a:lnTo>
                  <a:pt x="458986" y="6147"/>
                </a:lnTo>
                <a:lnTo>
                  <a:pt x="417255" y="10622"/>
                </a:lnTo>
                <a:lnTo>
                  <a:pt x="377827" y="16868"/>
                </a:lnTo>
                <a:lnTo>
                  <a:pt x="339769" y="25180"/>
                </a:lnTo>
                <a:lnTo>
                  <a:pt x="302151" y="35852"/>
                </a:lnTo>
                <a:lnTo>
                  <a:pt x="257013" y="55155"/>
                </a:lnTo>
                <a:lnTo>
                  <a:pt x="214646" y="79069"/>
                </a:lnTo>
                <a:lnTo>
                  <a:pt x="175355" y="107288"/>
                </a:lnTo>
                <a:lnTo>
                  <a:pt x="139447" y="139503"/>
                </a:lnTo>
                <a:lnTo>
                  <a:pt x="107231" y="175410"/>
                </a:lnTo>
                <a:lnTo>
                  <a:pt x="79011" y="214701"/>
                </a:lnTo>
                <a:lnTo>
                  <a:pt x="55096" y="257070"/>
                </a:lnTo>
                <a:lnTo>
                  <a:pt x="35792" y="302210"/>
                </a:lnTo>
                <a:lnTo>
                  <a:pt x="25122" y="339826"/>
                </a:lnTo>
                <a:lnTo>
                  <a:pt x="16809" y="377882"/>
                </a:lnTo>
                <a:lnTo>
                  <a:pt x="10557" y="417310"/>
                </a:lnTo>
                <a:lnTo>
                  <a:pt x="6077" y="459041"/>
                </a:lnTo>
                <a:lnTo>
                  <a:pt x="3097" y="503447"/>
                </a:lnTo>
                <a:lnTo>
                  <a:pt x="1278" y="552169"/>
                </a:lnTo>
                <a:lnTo>
                  <a:pt x="344" y="605825"/>
                </a:lnTo>
                <a:lnTo>
                  <a:pt x="0" y="665321"/>
                </a:lnTo>
                <a:lnTo>
                  <a:pt x="13" y="2388648"/>
                </a:lnTo>
                <a:lnTo>
                  <a:pt x="344" y="2446611"/>
                </a:lnTo>
                <a:lnTo>
                  <a:pt x="1278" y="2500835"/>
                </a:lnTo>
                <a:lnTo>
                  <a:pt x="3097" y="2549964"/>
                </a:lnTo>
                <a:lnTo>
                  <a:pt x="6127" y="2595214"/>
                </a:lnTo>
                <a:lnTo>
                  <a:pt x="10589" y="2636779"/>
                </a:lnTo>
                <a:lnTo>
                  <a:pt x="16822" y="2676122"/>
                </a:lnTo>
                <a:lnTo>
                  <a:pt x="25124" y="2714147"/>
                </a:lnTo>
                <a:lnTo>
                  <a:pt x="35792" y="2751759"/>
                </a:lnTo>
                <a:lnTo>
                  <a:pt x="55096" y="2796896"/>
                </a:lnTo>
                <a:lnTo>
                  <a:pt x="79011" y="2839264"/>
                </a:lnTo>
                <a:lnTo>
                  <a:pt x="107231" y="2878555"/>
                </a:lnTo>
                <a:lnTo>
                  <a:pt x="139447" y="2914462"/>
                </a:lnTo>
                <a:lnTo>
                  <a:pt x="175355" y="2946679"/>
                </a:lnTo>
                <a:lnTo>
                  <a:pt x="214646" y="2974898"/>
                </a:lnTo>
                <a:lnTo>
                  <a:pt x="257013" y="2998813"/>
                </a:lnTo>
                <a:lnTo>
                  <a:pt x="302151" y="3018117"/>
                </a:lnTo>
                <a:lnTo>
                  <a:pt x="339765" y="3028789"/>
                </a:lnTo>
                <a:lnTo>
                  <a:pt x="377791" y="3037101"/>
                </a:lnTo>
                <a:lnTo>
                  <a:pt x="417135" y="3043346"/>
                </a:lnTo>
                <a:lnTo>
                  <a:pt x="458701" y="3047822"/>
                </a:lnTo>
                <a:lnTo>
                  <a:pt x="503392" y="3050822"/>
                </a:lnTo>
                <a:lnTo>
                  <a:pt x="552115" y="3052641"/>
                </a:lnTo>
                <a:lnTo>
                  <a:pt x="605772" y="3053576"/>
                </a:lnTo>
                <a:lnTo>
                  <a:pt x="731509" y="3053969"/>
                </a:lnTo>
                <a:lnTo>
                  <a:pt x="4478526" y="3053969"/>
                </a:lnTo>
                <a:lnTo>
                  <a:pt x="4605983" y="3053576"/>
                </a:lnTo>
                <a:lnTo>
                  <a:pt x="4660207" y="3052641"/>
                </a:lnTo>
                <a:lnTo>
                  <a:pt x="4709336" y="3050822"/>
                </a:lnTo>
                <a:lnTo>
                  <a:pt x="4754300" y="3047822"/>
                </a:lnTo>
                <a:lnTo>
                  <a:pt x="4796030" y="3043346"/>
                </a:lnTo>
                <a:lnTo>
                  <a:pt x="4835458" y="3037101"/>
                </a:lnTo>
                <a:lnTo>
                  <a:pt x="4873515" y="3028789"/>
                </a:lnTo>
                <a:lnTo>
                  <a:pt x="4911131" y="3018117"/>
                </a:lnTo>
                <a:lnTo>
                  <a:pt x="4956268" y="2998813"/>
                </a:lnTo>
                <a:lnTo>
                  <a:pt x="4998636" y="2974898"/>
                </a:lnTo>
                <a:lnTo>
                  <a:pt x="5037927" y="2946679"/>
                </a:lnTo>
                <a:lnTo>
                  <a:pt x="5073834" y="2914462"/>
                </a:lnTo>
                <a:lnTo>
                  <a:pt x="5106051" y="2878555"/>
                </a:lnTo>
                <a:lnTo>
                  <a:pt x="5134270" y="2839264"/>
                </a:lnTo>
                <a:lnTo>
                  <a:pt x="5158185" y="2796896"/>
                </a:lnTo>
                <a:lnTo>
                  <a:pt x="5177489" y="2751759"/>
                </a:lnTo>
                <a:lnTo>
                  <a:pt x="5188162" y="2714143"/>
                </a:lnTo>
                <a:lnTo>
                  <a:pt x="5196478" y="2676086"/>
                </a:lnTo>
                <a:lnTo>
                  <a:pt x="5202731" y="2636658"/>
                </a:lnTo>
                <a:lnTo>
                  <a:pt x="5207213" y="2594928"/>
                </a:lnTo>
                <a:lnTo>
                  <a:pt x="5210194" y="2550522"/>
                </a:lnTo>
                <a:lnTo>
                  <a:pt x="5212013" y="2501800"/>
                </a:lnTo>
                <a:lnTo>
                  <a:pt x="5212948" y="2448143"/>
                </a:lnTo>
                <a:lnTo>
                  <a:pt x="5213292" y="2388648"/>
                </a:lnTo>
                <a:lnTo>
                  <a:pt x="5213279" y="665321"/>
                </a:lnTo>
                <a:lnTo>
                  <a:pt x="5212948" y="607358"/>
                </a:lnTo>
                <a:lnTo>
                  <a:pt x="5212013" y="553134"/>
                </a:lnTo>
                <a:lnTo>
                  <a:pt x="5210194" y="504005"/>
                </a:lnTo>
                <a:lnTo>
                  <a:pt x="5207163" y="458755"/>
                </a:lnTo>
                <a:lnTo>
                  <a:pt x="5202699" y="417190"/>
                </a:lnTo>
                <a:lnTo>
                  <a:pt x="5196465" y="377847"/>
                </a:lnTo>
                <a:lnTo>
                  <a:pt x="5188160" y="339821"/>
                </a:lnTo>
                <a:lnTo>
                  <a:pt x="5177489" y="302210"/>
                </a:lnTo>
                <a:lnTo>
                  <a:pt x="5158185" y="257070"/>
                </a:lnTo>
                <a:lnTo>
                  <a:pt x="5134270" y="214701"/>
                </a:lnTo>
                <a:lnTo>
                  <a:pt x="5106051" y="175410"/>
                </a:lnTo>
                <a:lnTo>
                  <a:pt x="5073834" y="139503"/>
                </a:lnTo>
                <a:lnTo>
                  <a:pt x="5037927" y="107288"/>
                </a:lnTo>
                <a:lnTo>
                  <a:pt x="4998636" y="79069"/>
                </a:lnTo>
                <a:lnTo>
                  <a:pt x="4956268" y="55155"/>
                </a:lnTo>
                <a:lnTo>
                  <a:pt x="4911131" y="35852"/>
                </a:lnTo>
                <a:lnTo>
                  <a:pt x="4873519" y="25180"/>
                </a:lnTo>
                <a:lnTo>
                  <a:pt x="4835494" y="16868"/>
                </a:lnTo>
                <a:lnTo>
                  <a:pt x="4796151" y="10622"/>
                </a:lnTo>
                <a:lnTo>
                  <a:pt x="4754586" y="6147"/>
                </a:lnTo>
                <a:lnTo>
                  <a:pt x="4709894" y="3147"/>
                </a:lnTo>
                <a:lnTo>
                  <a:pt x="4661172" y="1327"/>
                </a:lnTo>
                <a:lnTo>
                  <a:pt x="4607515" y="393"/>
                </a:lnTo>
                <a:lnTo>
                  <a:pt x="4481782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694054" y="6919025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32819" y="7672930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“Joe”,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71069" y="7295977"/>
            <a:ext cx="2098675" cy="1156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10" b="1">
                <a:latin typeface="Courier New"/>
                <a:cs typeface="Courier New"/>
              </a:rPr>
              <a:t>id: 1,  </a:t>
            </a:r>
            <a:r>
              <a:rPr dirty="0" sz="2450" spc="5" b="1">
                <a:latin typeface="Courier New"/>
                <a:cs typeface="Courier New"/>
              </a:rPr>
              <a:t>first_name:  </a:t>
            </a:r>
            <a:r>
              <a:rPr dirty="0" sz="2450" spc="5" b="1">
                <a:latin typeface="Courier New"/>
                <a:cs typeface="Courier New"/>
              </a:rPr>
              <a:t>last_name: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44343" y="8049881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“User”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94054" y="8426833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761719" y="5563674"/>
            <a:ext cx="3747135" cy="1758314"/>
          </a:xfrm>
          <a:prstGeom prst="rect">
            <a:avLst/>
          </a:prstGeom>
        </p:spPr>
        <p:txBody>
          <a:bodyPr wrap="square" lIns="0" tIns="42925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79"/>
              </a:spcBef>
            </a:pPr>
            <a:r>
              <a:rPr dirty="0" sz="4750" spc="-670">
                <a:latin typeface="Arial"/>
                <a:cs typeface="Arial"/>
              </a:rPr>
              <a:t>Shipping</a:t>
            </a:r>
            <a:r>
              <a:rPr dirty="0" sz="4750" spc="-615">
                <a:latin typeface="Arial"/>
                <a:cs typeface="Arial"/>
              </a:rPr>
              <a:t> </a:t>
            </a:r>
            <a:r>
              <a:rPr dirty="0" sz="4750" spc="-520">
                <a:latin typeface="Arial"/>
                <a:cs typeface="Arial"/>
              </a:rPr>
              <a:t>customer</a:t>
            </a:r>
            <a:endParaRPr sz="475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1714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201558" y="7295977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201558" y="7672930"/>
            <a:ext cx="30416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name: “Joe</a:t>
            </a:r>
            <a:r>
              <a:rPr dirty="0" sz="2450" spc="-6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User”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824544" y="8049881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041579" y="0"/>
            <a:ext cx="0" cy="11308715"/>
          </a:xfrm>
          <a:custGeom>
            <a:avLst/>
            <a:gdLst/>
            <a:ahLst/>
            <a:cxnLst/>
            <a:rect l="l" t="t" r="r" b="b"/>
            <a:pathLst>
              <a:path w="0" h="11308715">
                <a:moveTo>
                  <a:pt x="0" y="11308556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958955" marR="5080" indent="692150">
              <a:lnSpc>
                <a:spcPct val="109500"/>
              </a:lnSpc>
              <a:spcBef>
                <a:spcPts val="100"/>
              </a:spcBef>
            </a:pPr>
            <a:r>
              <a:rPr dirty="0" spc="-105"/>
              <a:t>Update </a:t>
            </a:r>
            <a:r>
              <a:rPr dirty="0" spc="-114"/>
              <a:t>other </a:t>
            </a:r>
            <a:r>
              <a:rPr dirty="0" spc="-145"/>
              <a:t>Aggregates  </a:t>
            </a:r>
            <a:r>
              <a:rPr dirty="0" spc="-155"/>
              <a:t>using </a:t>
            </a:r>
            <a:r>
              <a:rPr dirty="0" spc="-145"/>
              <a:t>Eventual</a:t>
            </a:r>
            <a:r>
              <a:rPr dirty="0" spc="-140"/>
              <a:t> </a:t>
            </a:r>
            <a:r>
              <a:rPr dirty="0" spc="-155"/>
              <a:t>Consistency.</a:t>
            </a:r>
          </a:p>
        </p:txBody>
      </p:sp>
      <p:sp>
        <p:nvSpPr>
          <p:cNvPr id="17" name="object 17"/>
          <p:cNvSpPr/>
          <p:nvPr/>
        </p:nvSpPr>
        <p:spPr>
          <a:xfrm>
            <a:off x="1091348" y="6004500"/>
            <a:ext cx="5213350" cy="3054350"/>
          </a:xfrm>
          <a:custGeom>
            <a:avLst/>
            <a:gdLst/>
            <a:ahLst/>
            <a:cxnLst/>
            <a:rect l="l" t="t" r="r" b="b"/>
            <a:pathLst>
              <a:path w="5213350" h="3054350">
                <a:moveTo>
                  <a:pt x="4481782" y="0"/>
                </a:moveTo>
                <a:lnTo>
                  <a:pt x="734766" y="0"/>
                </a:lnTo>
                <a:lnTo>
                  <a:pt x="607308" y="393"/>
                </a:lnTo>
                <a:lnTo>
                  <a:pt x="553085" y="1327"/>
                </a:lnTo>
                <a:lnTo>
                  <a:pt x="503956" y="3147"/>
                </a:lnTo>
                <a:lnTo>
                  <a:pt x="458992" y="6147"/>
                </a:lnTo>
                <a:lnTo>
                  <a:pt x="417261" y="10622"/>
                </a:lnTo>
                <a:lnTo>
                  <a:pt x="377833" y="16868"/>
                </a:lnTo>
                <a:lnTo>
                  <a:pt x="339777" y="25180"/>
                </a:lnTo>
                <a:lnTo>
                  <a:pt x="302161" y="35852"/>
                </a:lnTo>
                <a:lnTo>
                  <a:pt x="257024" y="55155"/>
                </a:lnTo>
                <a:lnTo>
                  <a:pt x="214656" y="79069"/>
                </a:lnTo>
                <a:lnTo>
                  <a:pt x="175365" y="107288"/>
                </a:lnTo>
                <a:lnTo>
                  <a:pt x="139458" y="139503"/>
                </a:lnTo>
                <a:lnTo>
                  <a:pt x="107241" y="175410"/>
                </a:lnTo>
                <a:lnTo>
                  <a:pt x="79022" y="214701"/>
                </a:lnTo>
                <a:lnTo>
                  <a:pt x="55107" y="257070"/>
                </a:lnTo>
                <a:lnTo>
                  <a:pt x="35803" y="302210"/>
                </a:lnTo>
                <a:lnTo>
                  <a:pt x="25130" y="339826"/>
                </a:lnTo>
                <a:lnTo>
                  <a:pt x="16813" y="377882"/>
                </a:lnTo>
                <a:lnTo>
                  <a:pt x="10560" y="417310"/>
                </a:lnTo>
                <a:lnTo>
                  <a:pt x="6079" y="459041"/>
                </a:lnTo>
                <a:lnTo>
                  <a:pt x="3098" y="503447"/>
                </a:lnTo>
                <a:lnTo>
                  <a:pt x="1278" y="552169"/>
                </a:lnTo>
                <a:lnTo>
                  <a:pt x="344" y="605825"/>
                </a:lnTo>
                <a:lnTo>
                  <a:pt x="0" y="665321"/>
                </a:lnTo>
                <a:lnTo>
                  <a:pt x="13" y="2388648"/>
                </a:lnTo>
                <a:lnTo>
                  <a:pt x="344" y="2446611"/>
                </a:lnTo>
                <a:lnTo>
                  <a:pt x="1278" y="2500835"/>
                </a:lnTo>
                <a:lnTo>
                  <a:pt x="3098" y="2549964"/>
                </a:lnTo>
                <a:lnTo>
                  <a:pt x="6128" y="2595214"/>
                </a:lnTo>
                <a:lnTo>
                  <a:pt x="10592" y="2636779"/>
                </a:lnTo>
                <a:lnTo>
                  <a:pt x="16827" y="2676122"/>
                </a:lnTo>
                <a:lnTo>
                  <a:pt x="25132" y="2714147"/>
                </a:lnTo>
                <a:lnTo>
                  <a:pt x="35803" y="2751759"/>
                </a:lnTo>
                <a:lnTo>
                  <a:pt x="55107" y="2796896"/>
                </a:lnTo>
                <a:lnTo>
                  <a:pt x="79022" y="2839264"/>
                </a:lnTo>
                <a:lnTo>
                  <a:pt x="107241" y="2878555"/>
                </a:lnTo>
                <a:lnTo>
                  <a:pt x="139458" y="2914462"/>
                </a:lnTo>
                <a:lnTo>
                  <a:pt x="175365" y="2946679"/>
                </a:lnTo>
                <a:lnTo>
                  <a:pt x="214656" y="2974898"/>
                </a:lnTo>
                <a:lnTo>
                  <a:pt x="257024" y="2998813"/>
                </a:lnTo>
                <a:lnTo>
                  <a:pt x="302161" y="3018117"/>
                </a:lnTo>
                <a:lnTo>
                  <a:pt x="339772" y="3028789"/>
                </a:lnTo>
                <a:lnTo>
                  <a:pt x="377797" y="3037101"/>
                </a:lnTo>
                <a:lnTo>
                  <a:pt x="417141" y="3043346"/>
                </a:lnTo>
                <a:lnTo>
                  <a:pt x="458706" y="3047822"/>
                </a:lnTo>
                <a:lnTo>
                  <a:pt x="503398" y="3050822"/>
                </a:lnTo>
                <a:lnTo>
                  <a:pt x="552120" y="3052641"/>
                </a:lnTo>
                <a:lnTo>
                  <a:pt x="605776" y="3053576"/>
                </a:lnTo>
                <a:lnTo>
                  <a:pt x="731509" y="3053969"/>
                </a:lnTo>
                <a:lnTo>
                  <a:pt x="4478536" y="3053969"/>
                </a:lnTo>
                <a:lnTo>
                  <a:pt x="4605993" y="3053576"/>
                </a:lnTo>
                <a:lnTo>
                  <a:pt x="4660215" y="3052641"/>
                </a:lnTo>
                <a:lnTo>
                  <a:pt x="4709343" y="3050822"/>
                </a:lnTo>
                <a:lnTo>
                  <a:pt x="4754306" y="3047822"/>
                </a:lnTo>
                <a:lnTo>
                  <a:pt x="4796036" y="3043346"/>
                </a:lnTo>
                <a:lnTo>
                  <a:pt x="4835465" y="3037101"/>
                </a:lnTo>
                <a:lnTo>
                  <a:pt x="4873523" y="3028789"/>
                </a:lnTo>
                <a:lnTo>
                  <a:pt x="4911141" y="3018117"/>
                </a:lnTo>
                <a:lnTo>
                  <a:pt x="4956279" y="2998813"/>
                </a:lnTo>
                <a:lnTo>
                  <a:pt x="4998646" y="2974898"/>
                </a:lnTo>
                <a:lnTo>
                  <a:pt x="5037937" y="2946679"/>
                </a:lnTo>
                <a:lnTo>
                  <a:pt x="5073844" y="2914462"/>
                </a:lnTo>
                <a:lnTo>
                  <a:pt x="5106061" y="2878555"/>
                </a:lnTo>
                <a:lnTo>
                  <a:pt x="5134280" y="2839264"/>
                </a:lnTo>
                <a:lnTo>
                  <a:pt x="5158196" y="2796896"/>
                </a:lnTo>
                <a:lnTo>
                  <a:pt x="5177499" y="2751759"/>
                </a:lnTo>
                <a:lnTo>
                  <a:pt x="5188169" y="2714143"/>
                </a:lnTo>
                <a:lnTo>
                  <a:pt x="5196483" y="2676086"/>
                </a:lnTo>
                <a:lnTo>
                  <a:pt x="5202734" y="2636658"/>
                </a:lnTo>
                <a:lnTo>
                  <a:pt x="5207215" y="2594928"/>
                </a:lnTo>
                <a:lnTo>
                  <a:pt x="5210195" y="2550522"/>
                </a:lnTo>
                <a:lnTo>
                  <a:pt x="5212014" y="2501800"/>
                </a:lnTo>
                <a:lnTo>
                  <a:pt x="5212948" y="2448143"/>
                </a:lnTo>
                <a:lnTo>
                  <a:pt x="5213292" y="2388648"/>
                </a:lnTo>
                <a:lnTo>
                  <a:pt x="5213279" y="665321"/>
                </a:lnTo>
                <a:lnTo>
                  <a:pt x="5212948" y="607358"/>
                </a:lnTo>
                <a:lnTo>
                  <a:pt x="5212014" y="553134"/>
                </a:lnTo>
                <a:lnTo>
                  <a:pt x="5210195" y="504005"/>
                </a:lnTo>
                <a:lnTo>
                  <a:pt x="5207165" y="458755"/>
                </a:lnTo>
                <a:lnTo>
                  <a:pt x="5202702" y="417190"/>
                </a:lnTo>
                <a:lnTo>
                  <a:pt x="5196470" y="377847"/>
                </a:lnTo>
                <a:lnTo>
                  <a:pt x="5188167" y="339821"/>
                </a:lnTo>
                <a:lnTo>
                  <a:pt x="5177499" y="302210"/>
                </a:lnTo>
                <a:lnTo>
                  <a:pt x="5158196" y="257070"/>
                </a:lnTo>
                <a:lnTo>
                  <a:pt x="5134280" y="214701"/>
                </a:lnTo>
                <a:lnTo>
                  <a:pt x="5106061" y="175410"/>
                </a:lnTo>
                <a:lnTo>
                  <a:pt x="5073844" y="139503"/>
                </a:lnTo>
                <a:lnTo>
                  <a:pt x="5037937" y="107288"/>
                </a:lnTo>
                <a:lnTo>
                  <a:pt x="4998646" y="79069"/>
                </a:lnTo>
                <a:lnTo>
                  <a:pt x="4956279" y="55155"/>
                </a:lnTo>
                <a:lnTo>
                  <a:pt x="4911141" y="35852"/>
                </a:lnTo>
                <a:lnTo>
                  <a:pt x="4873527" y="25180"/>
                </a:lnTo>
                <a:lnTo>
                  <a:pt x="4835500" y="16868"/>
                </a:lnTo>
                <a:lnTo>
                  <a:pt x="4796156" y="10622"/>
                </a:lnTo>
                <a:lnTo>
                  <a:pt x="4754591" y="6147"/>
                </a:lnTo>
                <a:lnTo>
                  <a:pt x="4709899" y="3147"/>
                </a:lnTo>
                <a:lnTo>
                  <a:pt x="4661177" y="1327"/>
                </a:lnTo>
                <a:lnTo>
                  <a:pt x="4607520" y="393"/>
                </a:lnTo>
                <a:lnTo>
                  <a:pt x="4481782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709730" y="5976646"/>
            <a:ext cx="198183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50">
                <a:latin typeface="Arial"/>
                <a:cs typeface="Arial"/>
              </a:rPr>
              <a:t>Customer</a:t>
            </a:r>
            <a:endParaRPr sz="47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24114" y="6004500"/>
            <a:ext cx="5213350" cy="3054350"/>
          </a:xfrm>
          <a:custGeom>
            <a:avLst/>
            <a:gdLst/>
            <a:ahLst/>
            <a:cxnLst/>
            <a:rect l="l" t="t" r="r" b="b"/>
            <a:pathLst>
              <a:path w="5213350" h="3054350">
                <a:moveTo>
                  <a:pt x="4481782" y="0"/>
                </a:moveTo>
                <a:lnTo>
                  <a:pt x="734755" y="0"/>
                </a:lnTo>
                <a:lnTo>
                  <a:pt x="607299" y="393"/>
                </a:lnTo>
                <a:lnTo>
                  <a:pt x="553076" y="1327"/>
                </a:lnTo>
                <a:lnTo>
                  <a:pt x="503949" y="3147"/>
                </a:lnTo>
                <a:lnTo>
                  <a:pt x="458986" y="6147"/>
                </a:lnTo>
                <a:lnTo>
                  <a:pt x="417255" y="10622"/>
                </a:lnTo>
                <a:lnTo>
                  <a:pt x="377827" y="16868"/>
                </a:lnTo>
                <a:lnTo>
                  <a:pt x="339769" y="25180"/>
                </a:lnTo>
                <a:lnTo>
                  <a:pt x="302151" y="35852"/>
                </a:lnTo>
                <a:lnTo>
                  <a:pt x="257013" y="55155"/>
                </a:lnTo>
                <a:lnTo>
                  <a:pt x="214646" y="79069"/>
                </a:lnTo>
                <a:lnTo>
                  <a:pt x="175355" y="107288"/>
                </a:lnTo>
                <a:lnTo>
                  <a:pt x="139447" y="139503"/>
                </a:lnTo>
                <a:lnTo>
                  <a:pt x="107231" y="175410"/>
                </a:lnTo>
                <a:lnTo>
                  <a:pt x="79011" y="214701"/>
                </a:lnTo>
                <a:lnTo>
                  <a:pt x="55096" y="257070"/>
                </a:lnTo>
                <a:lnTo>
                  <a:pt x="35792" y="302210"/>
                </a:lnTo>
                <a:lnTo>
                  <a:pt x="25122" y="339826"/>
                </a:lnTo>
                <a:lnTo>
                  <a:pt x="16809" y="377882"/>
                </a:lnTo>
                <a:lnTo>
                  <a:pt x="10557" y="417310"/>
                </a:lnTo>
                <a:lnTo>
                  <a:pt x="6077" y="459041"/>
                </a:lnTo>
                <a:lnTo>
                  <a:pt x="3097" y="503447"/>
                </a:lnTo>
                <a:lnTo>
                  <a:pt x="1278" y="552169"/>
                </a:lnTo>
                <a:lnTo>
                  <a:pt x="344" y="605825"/>
                </a:lnTo>
                <a:lnTo>
                  <a:pt x="0" y="665321"/>
                </a:lnTo>
                <a:lnTo>
                  <a:pt x="13" y="2388648"/>
                </a:lnTo>
                <a:lnTo>
                  <a:pt x="344" y="2446611"/>
                </a:lnTo>
                <a:lnTo>
                  <a:pt x="1278" y="2500835"/>
                </a:lnTo>
                <a:lnTo>
                  <a:pt x="3097" y="2549964"/>
                </a:lnTo>
                <a:lnTo>
                  <a:pt x="6127" y="2595214"/>
                </a:lnTo>
                <a:lnTo>
                  <a:pt x="10589" y="2636779"/>
                </a:lnTo>
                <a:lnTo>
                  <a:pt x="16822" y="2676122"/>
                </a:lnTo>
                <a:lnTo>
                  <a:pt x="25124" y="2714147"/>
                </a:lnTo>
                <a:lnTo>
                  <a:pt x="35792" y="2751759"/>
                </a:lnTo>
                <a:lnTo>
                  <a:pt x="55096" y="2796896"/>
                </a:lnTo>
                <a:lnTo>
                  <a:pt x="79011" y="2839264"/>
                </a:lnTo>
                <a:lnTo>
                  <a:pt x="107231" y="2878555"/>
                </a:lnTo>
                <a:lnTo>
                  <a:pt x="139447" y="2914462"/>
                </a:lnTo>
                <a:lnTo>
                  <a:pt x="175355" y="2946679"/>
                </a:lnTo>
                <a:lnTo>
                  <a:pt x="214646" y="2974898"/>
                </a:lnTo>
                <a:lnTo>
                  <a:pt x="257013" y="2998813"/>
                </a:lnTo>
                <a:lnTo>
                  <a:pt x="302151" y="3018117"/>
                </a:lnTo>
                <a:lnTo>
                  <a:pt x="339765" y="3028789"/>
                </a:lnTo>
                <a:lnTo>
                  <a:pt x="377791" y="3037101"/>
                </a:lnTo>
                <a:lnTo>
                  <a:pt x="417135" y="3043346"/>
                </a:lnTo>
                <a:lnTo>
                  <a:pt x="458701" y="3047822"/>
                </a:lnTo>
                <a:lnTo>
                  <a:pt x="503392" y="3050822"/>
                </a:lnTo>
                <a:lnTo>
                  <a:pt x="552115" y="3052641"/>
                </a:lnTo>
                <a:lnTo>
                  <a:pt x="605772" y="3053576"/>
                </a:lnTo>
                <a:lnTo>
                  <a:pt x="731509" y="3053969"/>
                </a:lnTo>
                <a:lnTo>
                  <a:pt x="4478526" y="3053969"/>
                </a:lnTo>
                <a:lnTo>
                  <a:pt x="4605983" y="3053576"/>
                </a:lnTo>
                <a:lnTo>
                  <a:pt x="4660207" y="3052641"/>
                </a:lnTo>
                <a:lnTo>
                  <a:pt x="4709336" y="3050822"/>
                </a:lnTo>
                <a:lnTo>
                  <a:pt x="4754300" y="3047822"/>
                </a:lnTo>
                <a:lnTo>
                  <a:pt x="4796030" y="3043346"/>
                </a:lnTo>
                <a:lnTo>
                  <a:pt x="4835458" y="3037101"/>
                </a:lnTo>
                <a:lnTo>
                  <a:pt x="4873515" y="3028789"/>
                </a:lnTo>
                <a:lnTo>
                  <a:pt x="4911131" y="3018117"/>
                </a:lnTo>
                <a:lnTo>
                  <a:pt x="4956268" y="2998813"/>
                </a:lnTo>
                <a:lnTo>
                  <a:pt x="4998636" y="2974898"/>
                </a:lnTo>
                <a:lnTo>
                  <a:pt x="5037927" y="2946679"/>
                </a:lnTo>
                <a:lnTo>
                  <a:pt x="5073834" y="2914462"/>
                </a:lnTo>
                <a:lnTo>
                  <a:pt x="5106051" y="2878555"/>
                </a:lnTo>
                <a:lnTo>
                  <a:pt x="5134270" y="2839264"/>
                </a:lnTo>
                <a:lnTo>
                  <a:pt x="5158185" y="2796896"/>
                </a:lnTo>
                <a:lnTo>
                  <a:pt x="5177489" y="2751759"/>
                </a:lnTo>
                <a:lnTo>
                  <a:pt x="5188162" y="2714143"/>
                </a:lnTo>
                <a:lnTo>
                  <a:pt x="5196478" y="2676086"/>
                </a:lnTo>
                <a:lnTo>
                  <a:pt x="5202731" y="2636658"/>
                </a:lnTo>
                <a:lnTo>
                  <a:pt x="5207213" y="2594928"/>
                </a:lnTo>
                <a:lnTo>
                  <a:pt x="5210194" y="2550522"/>
                </a:lnTo>
                <a:lnTo>
                  <a:pt x="5212013" y="2501800"/>
                </a:lnTo>
                <a:lnTo>
                  <a:pt x="5212948" y="2448143"/>
                </a:lnTo>
                <a:lnTo>
                  <a:pt x="5213292" y="2388648"/>
                </a:lnTo>
                <a:lnTo>
                  <a:pt x="5213279" y="665321"/>
                </a:lnTo>
                <a:lnTo>
                  <a:pt x="5212948" y="607358"/>
                </a:lnTo>
                <a:lnTo>
                  <a:pt x="5212013" y="553134"/>
                </a:lnTo>
                <a:lnTo>
                  <a:pt x="5210194" y="504005"/>
                </a:lnTo>
                <a:lnTo>
                  <a:pt x="5207163" y="458755"/>
                </a:lnTo>
                <a:lnTo>
                  <a:pt x="5202699" y="417190"/>
                </a:lnTo>
                <a:lnTo>
                  <a:pt x="5196465" y="377847"/>
                </a:lnTo>
                <a:lnTo>
                  <a:pt x="5188160" y="339821"/>
                </a:lnTo>
                <a:lnTo>
                  <a:pt x="5177489" y="302210"/>
                </a:lnTo>
                <a:lnTo>
                  <a:pt x="5158185" y="257070"/>
                </a:lnTo>
                <a:lnTo>
                  <a:pt x="5134270" y="214701"/>
                </a:lnTo>
                <a:lnTo>
                  <a:pt x="5106051" y="175410"/>
                </a:lnTo>
                <a:lnTo>
                  <a:pt x="5073834" y="139503"/>
                </a:lnTo>
                <a:lnTo>
                  <a:pt x="5037927" y="107288"/>
                </a:lnTo>
                <a:lnTo>
                  <a:pt x="4998636" y="79069"/>
                </a:lnTo>
                <a:lnTo>
                  <a:pt x="4956268" y="55155"/>
                </a:lnTo>
                <a:lnTo>
                  <a:pt x="4911131" y="35852"/>
                </a:lnTo>
                <a:lnTo>
                  <a:pt x="4873519" y="25180"/>
                </a:lnTo>
                <a:lnTo>
                  <a:pt x="4835494" y="16868"/>
                </a:lnTo>
                <a:lnTo>
                  <a:pt x="4796151" y="10622"/>
                </a:lnTo>
                <a:lnTo>
                  <a:pt x="4754586" y="6147"/>
                </a:lnTo>
                <a:lnTo>
                  <a:pt x="4709894" y="3147"/>
                </a:lnTo>
                <a:lnTo>
                  <a:pt x="4661172" y="1327"/>
                </a:lnTo>
                <a:lnTo>
                  <a:pt x="4607515" y="393"/>
                </a:lnTo>
                <a:lnTo>
                  <a:pt x="4481782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761719" y="5563674"/>
            <a:ext cx="3747135" cy="1758314"/>
          </a:xfrm>
          <a:prstGeom prst="rect">
            <a:avLst/>
          </a:prstGeom>
        </p:spPr>
        <p:txBody>
          <a:bodyPr wrap="square" lIns="0" tIns="42925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79"/>
              </a:spcBef>
            </a:pPr>
            <a:r>
              <a:rPr dirty="0" sz="4750" spc="-670">
                <a:latin typeface="Arial"/>
                <a:cs typeface="Arial"/>
              </a:rPr>
              <a:t>Shipping</a:t>
            </a:r>
            <a:r>
              <a:rPr dirty="0" sz="4750" spc="-615">
                <a:latin typeface="Arial"/>
                <a:cs typeface="Arial"/>
              </a:rPr>
              <a:t> </a:t>
            </a:r>
            <a:r>
              <a:rPr dirty="0" sz="4750" spc="-520">
                <a:latin typeface="Arial"/>
                <a:cs typeface="Arial"/>
              </a:rPr>
              <a:t>customer</a:t>
            </a:r>
            <a:endParaRPr sz="475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1714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201558" y="7295977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201558" y="7672930"/>
            <a:ext cx="30416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name: “Joe</a:t>
            </a:r>
            <a:r>
              <a:rPr dirty="0" sz="2450" spc="-6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User”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824544" y="8049881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94054" y="6919025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71069" y="7295977"/>
            <a:ext cx="2098675" cy="1156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10" b="1">
                <a:latin typeface="Courier New"/>
                <a:cs typeface="Courier New"/>
              </a:rPr>
              <a:t>id: 1,  </a:t>
            </a:r>
            <a:r>
              <a:rPr dirty="0" sz="2450" spc="5" b="1">
                <a:latin typeface="Courier New"/>
                <a:cs typeface="Courier New"/>
              </a:rPr>
              <a:t>first_name:  </a:t>
            </a:r>
            <a:r>
              <a:rPr dirty="0" sz="2450" spc="5" b="1">
                <a:latin typeface="Courier New"/>
                <a:cs typeface="Courier New"/>
              </a:rPr>
              <a:t>last_name: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041579" y="0"/>
            <a:ext cx="0" cy="11308715"/>
          </a:xfrm>
          <a:custGeom>
            <a:avLst/>
            <a:gdLst/>
            <a:ahLst/>
            <a:cxnLst/>
            <a:rect l="l" t="t" r="r" b="b"/>
            <a:pathLst>
              <a:path w="0" h="11308715">
                <a:moveTo>
                  <a:pt x="0" y="11308556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694054" y="8426833"/>
            <a:ext cx="3656329" cy="13030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913130">
              <a:lnSpc>
                <a:spcPct val="100000"/>
              </a:lnSpc>
              <a:spcBef>
                <a:spcPts val="1395"/>
              </a:spcBef>
            </a:pP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Customer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Updated!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36881" y="7027182"/>
            <a:ext cx="1539240" cy="974090"/>
          </a:xfrm>
          <a:custGeom>
            <a:avLst/>
            <a:gdLst/>
            <a:ahLst/>
            <a:cxnLst/>
            <a:rect l="l" t="t" r="r" b="b"/>
            <a:pathLst>
              <a:path w="1539240" h="974090">
                <a:moveTo>
                  <a:pt x="0" y="0"/>
                </a:moveTo>
                <a:lnTo>
                  <a:pt x="1539220" y="0"/>
                </a:lnTo>
                <a:lnTo>
                  <a:pt x="1539220" y="973792"/>
                </a:lnTo>
                <a:lnTo>
                  <a:pt x="0" y="9737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81595" y="6995769"/>
            <a:ext cx="1639318" cy="1074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133954" y="7027182"/>
            <a:ext cx="1534795" cy="970280"/>
          </a:xfrm>
          <a:custGeom>
            <a:avLst/>
            <a:gdLst/>
            <a:ahLst/>
            <a:cxnLst/>
            <a:rect l="l" t="t" r="r" b="b"/>
            <a:pathLst>
              <a:path w="1534795" h="970279">
                <a:moveTo>
                  <a:pt x="0" y="7036"/>
                </a:moveTo>
                <a:lnTo>
                  <a:pt x="0" y="966431"/>
                </a:lnTo>
                <a:lnTo>
                  <a:pt x="3675" y="970117"/>
                </a:lnTo>
                <a:lnTo>
                  <a:pt x="1530916" y="970117"/>
                </a:lnTo>
                <a:lnTo>
                  <a:pt x="1534602" y="966431"/>
                </a:lnTo>
                <a:lnTo>
                  <a:pt x="1534602" y="596086"/>
                </a:lnTo>
                <a:lnTo>
                  <a:pt x="762605" y="596086"/>
                </a:lnTo>
                <a:lnTo>
                  <a:pt x="758029" y="594348"/>
                </a:lnTo>
                <a:lnTo>
                  <a:pt x="753935" y="591479"/>
                </a:lnTo>
                <a:lnTo>
                  <a:pt x="0" y="7036"/>
                </a:lnTo>
                <a:close/>
              </a:path>
              <a:path w="1534795" h="970279">
                <a:moveTo>
                  <a:pt x="1534602" y="7036"/>
                </a:moveTo>
                <a:lnTo>
                  <a:pt x="776091" y="594861"/>
                </a:lnTo>
                <a:lnTo>
                  <a:pt x="771610" y="596086"/>
                </a:lnTo>
                <a:lnTo>
                  <a:pt x="1534602" y="596086"/>
                </a:lnTo>
                <a:lnTo>
                  <a:pt x="1534602" y="7036"/>
                </a:lnTo>
                <a:close/>
              </a:path>
              <a:path w="1534795" h="970279">
                <a:moveTo>
                  <a:pt x="1481776" y="0"/>
                </a:moveTo>
                <a:lnTo>
                  <a:pt x="52825" y="0"/>
                </a:lnTo>
                <a:lnTo>
                  <a:pt x="767494" y="548506"/>
                </a:lnTo>
                <a:lnTo>
                  <a:pt x="14817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118943" y="7505395"/>
            <a:ext cx="3524885" cy="947419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226060">
              <a:lnSpc>
                <a:spcPct val="100000"/>
              </a:lnSpc>
              <a:spcBef>
                <a:spcPts val="780"/>
              </a:spcBef>
            </a:pPr>
            <a:r>
              <a:rPr dirty="0" baseline="-14739" sz="3675" spc="15" b="1">
                <a:latin typeface="Courier New"/>
                <a:cs typeface="Courier New"/>
              </a:rPr>
              <a:t>“Joseph”, </a:t>
            </a:r>
            <a:r>
              <a:rPr dirty="0" sz="2450" spc="-365">
                <a:latin typeface="Arial"/>
                <a:cs typeface="Arial"/>
              </a:rPr>
              <a:t>domain</a:t>
            </a:r>
            <a:r>
              <a:rPr dirty="0" sz="2450" spc="-500">
                <a:latin typeface="Arial"/>
                <a:cs typeface="Arial"/>
              </a:rPr>
              <a:t> </a:t>
            </a:r>
            <a:r>
              <a:rPr dirty="0" sz="2450" spc="-250">
                <a:latin typeface="Arial"/>
                <a:cs typeface="Arial"/>
              </a:rPr>
              <a:t>event</a:t>
            </a:r>
            <a:endParaRPr sz="24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90"/>
              </a:spcBef>
            </a:pPr>
            <a:r>
              <a:rPr dirty="0" sz="2450" spc="10" b="1">
                <a:latin typeface="Courier New"/>
                <a:cs typeface="Courier New"/>
              </a:rPr>
              <a:t>“User”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88" y="834445"/>
            <a:ext cx="3832860" cy="2491740"/>
          </a:xfrm>
          <a:custGeom>
            <a:avLst/>
            <a:gdLst/>
            <a:ahLst/>
            <a:cxnLst/>
            <a:rect l="l" t="t" r="r" b="b"/>
            <a:pathLst>
              <a:path w="3832860" h="2491740">
                <a:moveTo>
                  <a:pt x="3294814" y="0"/>
                </a:moveTo>
                <a:lnTo>
                  <a:pt x="540091" y="0"/>
                </a:lnTo>
                <a:lnTo>
                  <a:pt x="467940" y="122"/>
                </a:lnTo>
                <a:lnTo>
                  <a:pt x="406527" y="976"/>
                </a:lnTo>
                <a:lnTo>
                  <a:pt x="353542" y="3294"/>
                </a:lnTo>
                <a:lnTo>
                  <a:pt x="306676" y="7808"/>
                </a:lnTo>
                <a:lnTo>
                  <a:pt x="263618" y="15251"/>
                </a:lnTo>
                <a:lnTo>
                  <a:pt x="222059" y="26355"/>
                </a:lnTo>
                <a:lnTo>
                  <a:pt x="178253" y="46043"/>
                </a:lnTo>
                <a:lnTo>
                  <a:pt x="138202" y="71624"/>
                </a:lnTo>
                <a:lnTo>
                  <a:pt x="102441" y="102562"/>
                </a:lnTo>
                <a:lnTo>
                  <a:pt x="71505" y="138323"/>
                </a:lnTo>
                <a:lnTo>
                  <a:pt x="45927" y="178375"/>
                </a:lnTo>
                <a:lnTo>
                  <a:pt x="26243" y="222181"/>
                </a:lnTo>
                <a:lnTo>
                  <a:pt x="15133" y="263740"/>
                </a:lnTo>
                <a:lnTo>
                  <a:pt x="7681" y="306798"/>
                </a:lnTo>
                <a:lnTo>
                  <a:pt x="3173" y="353366"/>
                </a:lnTo>
                <a:lnTo>
                  <a:pt x="854" y="405941"/>
                </a:lnTo>
                <a:lnTo>
                  <a:pt x="0" y="466680"/>
                </a:lnTo>
                <a:lnTo>
                  <a:pt x="0" y="2023484"/>
                </a:lnTo>
                <a:lnTo>
                  <a:pt x="854" y="2084898"/>
                </a:lnTo>
                <a:lnTo>
                  <a:pt x="3173" y="2137883"/>
                </a:lnTo>
                <a:lnTo>
                  <a:pt x="7705" y="2184840"/>
                </a:lnTo>
                <a:lnTo>
                  <a:pt x="15138" y="2227823"/>
                </a:lnTo>
                <a:lnTo>
                  <a:pt x="26243" y="2269375"/>
                </a:lnTo>
                <a:lnTo>
                  <a:pt x="45927" y="2313178"/>
                </a:lnTo>
                <a:lnTo>
                  <a:pt x="71505" y="2353228"/>
                </a:lnTo>
                <a:lnTo>
                  <a:pt x="102441" y="2388990"/>
                </a:lnTo>
                <a:lnTo>
                  <a:pt x="138202" y="2419927"/>
                </a:lnTo>
                <a:lnTo>
                  <a:pt x="178253" y="2445506"/>
                </a:lnTo>
                <a:lnTo>
                  <a:pt x="222059" y="2465191"/>
                </a:lnTo>
                <a:lnTo>
                  <a:pt x="263607" y="2476295"/>
                </a:lnTo>
                <a:lnTo>
                  <a:pt x="306588" y="2483738"/>
                </a:lnTo>
                <a:lnTo>
                  <a:pt x="353244" y="2488252"/>
                </a:lnTo>
                <a:lnTo>
                  <a:pt x="405819" y="2490571"/>
                </a:lnTo>
                <a:lnTo>
                  <a:pt x="466558" y="2491425"/>
                </a:lnTo>
                <a:lnTo>
                  <a:pt x="537704" y="2491547"/>
                </a:lnTo>
                <a:lnTo>
                  <a:pt x="3292416" y="2491547"/>
                </a:lnTo>
                <a:lnTo>
                  <a:pt x="3364568" y="2491425"/>
                </a:lnTo>
                <a:lnTo>
                  <a:pt x="3425981" y="2490571"/>
                </a:lnTo>
                <a:lnTo>
                  <a:pt x="3478967" y="2488252"/>
                </a:lnTo>
                <a:lnTo>
                  <a:pt x="3525834" y="2483738"/>
                </a:lnTo>
                <a:lnTo>
                  <a:pt x="3568895" y="2476295"/>
                </a:lnTo>
                <a:lnTo>
                  <a:pt x="3610459" y="2465191"/>
                </a:lnTo>
                <a:lnTo>
                  <a:pt x="3654262" y="2445506"/>
                </a:lnTo>
                <a:lnTo>
                  <a:pt x="3694311" y="2419927"/>
                </a:lnTo>
                <a:lnTo>
                  <a:pt x="3730073" y="2388990"/>
                </a:lnTo>
                <a:lnTo>
                  <a:pt x="3761011" y="2353228"/>
                </a:lnTo>
                <a:lnTo>
                  <a:pt x="3786590" y="2313178"/>
                </a:lnTo>
                <a:lnTo>
                  <a:pt x="3806275" y="2269375"/>
                </a:lnTo>
                <a:lnTo>
                  <a:pt x="3817380" y="2227812"/>
                </a:lnTo>
                <a:lnTo>
                  <a:pt x="3824829" y="2184751"/>
                </a:lnTo>
                <a:lnTo>
                  <a:pt x="3829335" y="2138182"/>
                </a:lnTo>
                <a:lnTo>
                  <a:pt x="3831654" y="2085605"/>
                </a:lnTo>
                <a:lnTo>
                  <a:pt x="3832508" y="2024866"/>
                </a:lnTo>
                <a:lnTo>
                  <a:pt x="3832489" y="466680"/>
                </a:lnTo>
                <a:lnTo>
                  <a:pt x="3831654" y="406649"/>
                </a:lnTo>
                <a:lnTo>
                  <a:pt x="3829335" y="353664"/>
                </a:lnTo>
                <a:lnTo>
                  <a:pt x="3824806" y="306710"/>
                </a:lnTo>
                <a:lnTo>
                  <a:pt x="3817375" y="263729"/>
                </a:lnTo>
                <a:lnTo>
                  <a:pt x="3806275" y="222181"/>
                </a:lnTo>
                <a:lnTo>
                  <a:pt x="3786590" y="178375"/>
                </a:lnTo>
                <a:lnTo>
                  <a:pt x="3761011" y="138323"/>
                </a:lnTo>
                <a:lnTo>
                  <a:pt x="3730073" y="102562"/>
                </a:lnTo>
                <a:lnTo>
                  <a:pt x="3694311" y="71624"/>
                </a:lnTo>
                <a:lnTo>
                  <a:pt x="3654262" y="46043"/>
                </a:lnTo>
                <a:lnTo>
                  <a:pt x="3610459" y="26355"/>
                </a:lnTo>
                <a:lnTo>
                  <a:pt x="3568906" y="15251"/>
                </a:lnTo>
                <a:lnTo>
                  <a:pt x="3525923" y="7808"/>
                </a:lnTo>
                <a:lnTo>
                  <a:pt x="3479266" y="3294"/>
                </a:lnTo>
                <a:lnTo>
                  <a:pt x="3426691" y="976"/>
                </a:lnTo>
                <a:lnTo>
                  <a:pt x="3365955" y="122"/>
                </a:lnTo>
                <a:lnTo>
                  <a:pt x="32948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23360" y="1819704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299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9927" y="2678317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2694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67289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1299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37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3" y="4488"/>
                </a:lnTo>
                <a:lnTo>
                  <a:pt x="808795" y="166"/>
                </a:lnTo>
                <a:lnTo>
                  <a:pt x="767337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9927" y="1243806"/>
            <a:ext cx="4127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694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0" y="63731"/>
                </a:lnTo>
                <a:lnTo>
                  <a:pt x="4486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1" y="464791"/>
                </a:lnTo>
                <a:lnTo>
                  <a:pt x="23470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3" y="556354"/>
                </a:lnTo>
                <a:lnTo>
                  <a:pt x="961027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7" y="63731"/>
                </a:lnTo>
                <a:lnTo>
                  <a:pt x="920763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47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032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996" y="1093928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2666" y="1170509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996" y="2526770"/>
            <a:ext cx="984885" cy="580390"/>
          </a:xfrm>
          <a:custGeom>
            <a:avLst/>
            <a:gdLst/>
            <a:ahLst/>
            <a:cxnLst/>
            <a:rect l="l" t="t" r="r" b="b"/>
            <a:pathLst>
              <a:path w="984885" h="580389">
                <a:moveTo>
                  <a:pt x="767348" y="0"/>
                </a:moveTo>
                <a:lnTo>
                  <a:pt x="218119" y="0"/>
                </a:lnTo>
                <a:lnTo>
                  <a:pt x="176104" y="166"/>
                </a:lnTo>
                <a:lnTo>
                  <a:pt x="115044" y="4488"/>
                </a:lnTo>
                <a:lnTo>
                  <a:pt x="63731" y="23470"/>
                </a:lnTo>
                <a:lnTo>
                  <a:pt x="23475" y="63731"/>
                </a:lnTo>
                <a:lnTo>
                  <a:pt x="4490" y="115044"/>
                </a:lnTo>
                <a:lnTo>
                  <a:pt x="164" y="176104"/>
                </a:lnTo>
                <a:lnTo>
                  <a:pt x="0" y="217155"/>
                </a:lnTo>
                <a:lnTo>
                  <a:pt x="3" y="362669"/>
                </a:lnTo>
                <a:lnTo>
                  <a:pt x="180" y="404127"/>
                </a:lnTo>
                <a:lnTo>
                  <a:pt x="4496" y="464791"/>
                </a:lnTo>
                <a:lnTo>
                  <a:pt x="23475" y="516089"/>
                </a:lnTo>
                <a:lnTo>
                  <a:pt x="63731" y="556354"/>
                </a:lnTo>
                <a:lnTo>
                  <a:pt x="115029" y="575337"/>
                </a:lnTo>
                <a:lnTo>
                  <a:pt x="175697" y="579659"/>
                </a:lnTo>
                <a:lnTo>
                  <a:pt x="217155" y="579825"/>
                </a:lnTo>
                <a:lnTo>
                  <a:pt x="766374" y="579825"/>
                </a:lnTo>
                <a:lnTo>
                  <a:pt x="808389" y="579659"/>
                </a:lnTo>
                <a:lnTo>
                  <a:pt x="869448" y="575337"/>
                </a:lnTo>
                <a:lnTo>
                  <a:pt x="920768" y="556354"/>
                </a:lnTo>
                <a:lnTo>
                  <a:pt x="961028" y="516089"/>
                </a:lnTo>
                <a:lnTo>
                  <a:pt x="980007" y="464776"/>
                </a:lnTo>
                <a:lnTo>
                  <a:pt x="984328" y="403721"/>
                </a:lnTo>
                <a:lnTo>
                  <a:pt x="984493" y="362669"/>
                </a:lnTo>
                <a:lnTo>
                  <a:pt x="984489" y="217155"/>
                </a:lnTo>
                <a:lnTo>
                  <a:pt x="984313" y="175697"/>
                </a:lnTo>
                <a:lnTo>
                  <a:pt x="980001" y="115029"/>
                </a:lnTo>
                <a:lnTo>
                  <a:pt x="961028" y="63731"/>
                </a:lnTo>
                <a:lnTo>
                  <a:pt x="920768" y="23470"/>
                </a:lnTo>
                <a:lnTo>
                  <a:pt x="869464" y="4488"/>
                </a:lnTo>
                <a:lnTo>
                  <a:pt x="808800" y="166"/>
                </a:lnTo>
                <a:lnTo>
                  <a:pt x="76734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52666" y="2605021"/>
            <a:ext cx="361315" cy="402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03099"/>
              </a:lnSpc>
              <a:spcBef>
                <a:spcPts val="9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958955" marR="5080" indent="692150">
              <a:lnSpc>
                <a:spcPct val="109500"/>
              </a:lnSpc>
              <a:spcBef>
                <a:spcPts val="100"/>
              </a:spcBef>
            </a:pPr>
            <a:r>
              <a:rPr dirty="0" spc="-105"/>
              <a:t>Update </a:t>
            </a:r>
            <a:r>
              <a:rPr dirty="0" spc="-114"/>
              <a:t>other </a:t>
            </a:r>
            <a:r>
              <a:rPr dirty="0" spc="-145"/>
              <a:t>Aggregates  </a:t>
            </a:r>
            <a:r>
              <a:rPr dirty="0" spc="-155"/>
              <a:t>using </a:t>
            </a:r>
            <a:r>
              <a:rPr dirty="0" spc="-145"/>
              <a:t>Eventual</a:t>
            </a:r>
            <a:r>
              <a:rPr dirty="0" spc="-140"/>
              <a:t> </a:t>
            </a:r>
            <a:r>
              <a:rPr dirty="0" spc="-155"/>
              <a:t>Consistency.</a:t>
            </a:r>
          </a:p>
        </p:txBody>
      </p:sp>
      <p:sp>
        <p:nvSpPr>
          <p:cNvPr id="17" name="object 17"/>
          <p:cNvSpPr/>
          <p:nvPr/>
        </p:nvSpPr>
        <p:spPr>
          <a:xfrm>
            <a:off x="1091348" y="6004500"/>
            <a:ext cx="5213350" cy="3054350"/>
          </a:xfrm>
          <a:custGeom>
            <a:avLst/>
            <a:gdLst/>
            <a:ahLst/>
            <a:cxnLst/>
            <a:rect l="l" t="t" r="r" b="b"/>
            <a:pathLst>
              <a:path w="5213350" h="3054350">
                <a:moveTo>
                  <a:pt x="4481782" y="0"/>
                </a:moveTo>
                <a:lnTo>
                  <a:pt x="734766" y="0"/>
                </a:lnTo>
                <a:lnTo>
                  <a:pt x="607308" y="393"/>
                </a:lnTo>
                <a:lnTo>
                  <a:pt x="553085" y="1327"/>
                </a:lnTo>
                <a:lnTo>
                  <a:pt x="503956" y="3147"/>
                </a:lnTo>
                <a:lnTo>
                  <a:pt x="458992" y="6147"/>
                </a:lnTo>
                <a:lnTo>
                  <a:pt x="417261" y="10622"/>
                </a:lnTo>
                <a:lnTo>
                  <a:pt x="377833" y="16868"/>
                </a:lnTo>
                <a:lnTo>
                  <a:pt x="339777" y="25180"/>
                </a:lnTo>
                <a:lnTo>
                  <a:pt x="302161" y="35852"/>
                </a:lnTo>
                <a:lnTo>
                  <a:pt x="257024" y="55155"/>
                </a:lnTo>
                <a:lnTo>
                  <a:pt x="214656" y="79069"/>
                </a:lnTo>
                <a:lnTo>
                  <a:pt x="175365" y="107288"/>
                </a:lnTo>
                <a:lnTo>
                  <a:pt x="139458" y="139503"/>
                </a:lnTo>
                <a:lnTo>
                  <a:pt x="107241" y="175410"/>
                </a:lnTo>
                <a:lnTo>
                  <a:pt x="79022" y="214701"/>
                </a:lnTo>
                <a:lnTo>
                  <a:pt x="55107" y="257070"/>
                </a:lnTo>
                <a:lnTo>
                  <a:pt x="35803" y="302210"/>
                </a:lnTo>
                <a:lnTo>
                  <a:pt x="25130" y="339826"/>
                </a:lnTo>
                <a:lnTo>
                  <a:pt x="16813" y="377882"/>
                </a:lnTo>
                <a:lnTo>
                  <a:pt x="10560" y="417310"/>
                </a:lnTo>
                <a:lnTo>
                  <a:pt x="6079" y="459041"/>
                </a:lnTo>
                <a:lnTo>
                  <a:pt x="3098" y="503447"/>
                </a:lnTo>
                <a:lnTo>
                  <a:pt x="1278" y="552169"/>
                </a:lnTo>
                <a:lnTo>
                  <a:pt x="344" y="605825"/>
                </a:lnTo>
                <a:lnTo>
                  <a:pt x="0" y="665321"/>
                </a:lnTo>
                <a:lnTo>
                  <a:pt x="13" y="2388648"/>
                </a:lnTo>
                <a:lnTo>
                  <a:pt x="344" y="2446611"/>
                </a:lnTo>
                <a:lnTo>
                  <a:pt x="1278" y="2500835"/>
                </a:lnTo>
                <a:lnTo>
                  <a:pt x="3098" y="2549964"/>
                </a:lnTo>
                <a:lnTo>
                  <a:pt x="6128" y="2595214"/>
                </a:lnTo>
                <a:lnTo>
                  <a:pt x="10592" y="2636779"/>
                </a:lnTo>
                <a:lnTo>
                  <a:pt x="16827" y="2676122"/>
                </a:lnTo>
                <a:lnTo>
                  <a:pt x="25132" y="2714147"/>
                </a:lnTo>
                <a:lnTo>
                  <a:pt x="35803" y="2751759"/>
                </a:lnTo>
                <a:lnTo>
                  <a:pt x="55107" y="2796896"/>
                </a:lnTo>
                <a:lnTo>
                  <a:pt x="79022" y="2839264"/>
                </a:lnTo>
                <a:lnTo>
                  <a:pt x="107241" y="2878555"/>
                </a:lnTo>
                <a:lnTo>
                  <a:pt x="139458" y="2914462"/>
                </a:lnTo>
                <a:lnTo>
                  <a:pt x="175365" y="2946679"/>
                </a:lnTo>
                <a:lnTo>
                  <a:pt x="214656" y="2974898"/>
                </a:lnTo>
                <a:lnTo>
                  <a:pt x="257024" y="2998813"/>
                </a:lnTo>
                <a:lnTo>
                  <a:pt x="302161" y="3018117"/>
                </a:lnTo>
                <a:lnTo>
                  <a:pt x="339772" y="3028789"/>
                </a:lnTo>
                <a:lnTo>
                  <a:pt x="377797" y="3037101"/>
                </a:lnTo>
                <a:lnTo>
                  <a:pt x="417141" y="3043346"/>
                </a:lnTo>
                <a:lnTo>
                  <a:pt x="458706" y="3047822"/>
                </a:lnTo>
                <a:lnTo>
                  <a:pt x="503398" y="3050822"/>
                </a:lnTo>
                <a:lnTo>
                  <a:pt x="552120" y="3052641"/>
                </a:lnTo>
                <a:lnTo>
                  <a:pt x="605776" y="3053576"/>
                </a:lnTo>
                <a:lnTo>
                  <a:pt x="731509" y="3053969"/>
                </a:lnTo>
                <a:lnTo>
                  <a:pt x="4478536" y="3053969"/>
                </a:lnTo>
                <a:lnTo>
                  <a:pt x="4605993" y="3053576"/>
                </a:lnTo>
                <a:lnTo>
                  <a:pt x="4660215" y="3052641"/>
                </a:lnTo>
                <a:lnTo>
                  <a:pt x="4709343" y="3050822"/>
                </a:lnTo>
                <a:lnTo>
                  <a:pt x="4754306" y="3047822"/>
                </a:lnTo>
                <a:lnTo>
                  <a:pt x="4796036" y="3043346"/>
                </a:lnTo>
                <a:lnTo>
                  <a:pt x="4835465" y="3037101"/>
                </a:lnTo>
                <a:lnTo>
                  <a:pt x="4873523" y="3028789"/>
                </a:lnTo>
                <a:lnTo>
                  <a:pt x="4911141" y="3018117"/>
                </a:lnTo>
                <a:lnTo>
                  <a:pt x="4956279" y="2998813"/>
                </a:lnTo>
                <a:lnTo>
                  <a:pt x="4998646" y="2974898"/>
                </a:lnTo>
                <a:lnTo>
                  <a:pt x="5037937" y="2946679"/>
                </a:lnTo>
                <a:lnTo>
                  <a:pt x="5073844" y="2914462"/>
                </a:lnTo>
                <a:lnTo>
                  <a:pt x="5106061" y="2878555"/>
                </a:lnTo>
                <a:lnTo>
                  <a:pt x="5134280" y="2839264"/>
                </a:lnTo>
                <a:lnTo>
                  <a:pt x="5158196" y="2796896"/>
                </a:lnTo>
                <a:lnTo>
                  <a:pt x="5177499" y="2751759"/>
                </a:lnTo>
                <a:lnTo>
                  <a:pt x="5188169" y="2714143"/>
                </a:lnTo>
                <a:lnTo>
                  <a:pt x="5196483" y="2676086"/>
                </a:lnTo>
                <a:lnTo>
                  <a:pt x="5202734" y="2636658"/>
                </a:lnTo>
                <a:lnTo>
                  <a:pt x="5207215" y="2594928"/>
                </a:lnTo>
                <a:lnTo>
                  <a:pt x="5210195" y="2550522"/>
                </a:lnTo>
                <a:lnTo>
                  <a:pt x="5212014" y="2501800"/>
                </a:lnTo>
                <a:lnTo>
                  <a:pt x="5212948" y="2448143"/>
                </a:lnTo>
                <a:lnTo>
                  <a:pt x="5213292" y="2388648"/>
                </a:lnTo>
                <a:lnTo>
                  <a:pt x="5213279" y="665321"/>
                </a:lnTo>
                <a:lnTo>
                  <a:pt x="5212948" y="607358"/>
                </a:lnTo>
                <a:lnTo>
                  <a:pt x="5212014" y="553134"/>
                </a:lnTo>
                <a:lnTo>
                  <a:pt x="5210195" y="504005"/>
                </a:lnTo>
                <a:lnTo>
                  <a:pt x="5207165" y="458755"/>
                </a:lnTo>
                <a:lnTo>
                  <a:pt x="5202702" y="417190"/>
                </a:lnTo>
                <a:lnTo>
                  <a:pt x="5196470" y="377847"/>
                </a:lnTo>
                <a:lnTo>
                  <a:pt x="5188167" y="339821"/>
                </a:lnTo>
                <a:lnTo>
                  <a:pt x="5177499" y="302210"/>
                </a:lnTo>
                <a:lnTo>
                  <a:pt x="5158196" y="257070"/>
                </a:lnTo>
                <a:lnTo>
                  <a:pt x="5134280" y="214701"/>
                </a:lnTo>
                <a:lnTo>
                  <a:pt x="5106061" y="175410"/>
                </a:lnTo>
                <a:lnTo>
                  <a:pt x="5073844" y="139503"/>
                </a:lnTo>
                <a:lnTo>
                  <a:pt x="5037937" y="107288"/>
                </a:lnTo>
                <a:lnTo>
                  <a:pt x="4998646" y="79069"/>
                </a:lnTo>
                <a:lnTo>
                  <a:pt x="4956279" y="55155"/>
                </a:lnTo>
                <a:lnTo>
                  <a:pt x="4911141" y="35852"/>
                </a:lnTo>
                <a:lnTo>
                  <a:pt x="4873527" y="25180"/>
                </a:lnTo>
                <a:lnTo>
                  <a:pt x="4835500" y="16868"/>
                </a:lnTo>
                <a:lnTo>
                  <a:pt x="4796156" y="10622"/>
                </a:lnTo>
                <a:lnTo>
                  <a:pt x="4754591" y="6147"/>
                </a:lnTo>
                <a:lnTo>
                  <a:pt x="4709899" y="3147"/>
                </a:lnTo>
                <a:lnTo>
                  <a:pt x="4661177" y="1327"/>
                </a:lnTo>
                <a:lnTo>
                  <a:pt x="4607520" y="393"/>
                </a:lnTo>
                <a:lnTo>
                  <a:pt x="4481782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709730" y="5976646"/>
            <a:ext cx="1981835" cy="754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50" spc="-650">
                <a:latin typeface="Arial"/>
                <a:cs typeface="Arial"/>
              </a:rPr>
              <a:t>Customer</a:t>
            </a:r>
            <a:endParaRPr sz="47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24114" y="6004500"/>
            <a:ext cx="5213350" cy="3054350"/>
          </a:xfrm>
          <a:custGeom>
            <a:avLst/>
            <a:gdLst/>
            <a:ahLst/>
            <a:cxnLst/>
            <a:rect l="l" t="t" r="r" b="b"/>
            <a:pathLst>
              <a:path w="5213350" h="3054350">
                <a:moveTo>
                  <a:pt x="4481782" y="0"/>
                </a:moveTo>
                <a:lnTo>
                  <a:pt x="734755" y="0"/>
                </a:lnTo>
                <a:lnTo>
                  <a:pt x="607299" y="393"/>
                </a:lnTo>
                <a:lnTo>
                  <a:pt x="553076" y="1327"/>
                </a:lnTo>
                <a:lnTo>
                  <a:pt x="503949" y="3147"/>
                </a:lnTo>
                <a:lnTo>
                  <a:pt x="458986" y="6147"/>
                </a:lnTo>
                <a:lnTo>
                  <a:pt x="417255" y="10622"/>
                </a:lnTo>
                <a:lnTo>
                  <a:pt x="377827" y="16868"/>
                </a:lnTo>
                <a:lnTo>
                  <a:pt x="339769" y="25180"/>
                </a:lnTo>
                <a:lnTo>
                  <a:pt x="302151" y="35852"/>
                </a:lnTo>
                <a:lnTo>
                  <a:pt x="257013" y="55155"/>
                </a:lnTo>
                <a:lnTo>
                  <a:pt x="214646" y="79069"/>
                </a:lnTo>
                <a:lnTo>
                  <a:pt x="175355" y="107288"/>
                </a:lnTo>
                <a:lnTo>
                  <a:pt x="139447" y="139503"/>
                </a:lnTo>
                <a:lnTo>
                  <a:pt x="107231" y="175410"/>
                </a:lnTo>
                <a:lnTo>
                  <a:pt x="79011" y="214701"/>
                </a:lnTo>
                <a:lnTo>
                  <a:pt x="55096" y="257070"/>
                </a:lnTo>
                <a:lnTo>
                  <a:pt x="35792" y="302210"/>
                </a:lnTo>
                <a:lnTo>
                  <a:pt x="25122" y="339826"/>
                </a:lnTo>
                <a:lnTo>
                  <a:pt x="16809" y="377882"/>
                </a:lnTo>
                <a:lnTo>
                  <a:pt x="10557" y="417310"/>
                </a:lnTo>
                <a:lnTo>
                  <a:pt x="6077" y="459041"/>
                </a:lnTo>
                <a:lnTo>
                  <a:pt x="3097" y="503447"/>
                </a:lnTo>
                <a:lnTo>
                  <a:pt x="1278" y="552169"/>
                </a:lnTo>
                <a:lnTo>
                  <a:pt x="344" y="605825"/>
                </a:lnTo>
                <a:lnTo>
                  <a:pt x="0" y="665321"/>
                </a:lnTo>
                <a:lnTo>
                  <a:pt x="13" y="2388648"/>
                </a:lnTo>
                <a:lnTo>
                  <a:pt x="344" y="2446611"/>
                </a:lnTo>
                <a:lnTo>
                  <a:pt x="1278" y="2500835"/>
                </a:lnTo>
                <a:lnTo>
                  <a:pt x="3097" y="2549964"/>
                </a:lnTo>
                <a:lnTo>
                  <a:pt x="6127" y="2595214"/>
                </a:lnTo>
                <a:lnTo>
                  <a:pt x="10589" y="2636779"/>
                </a:lnTo>
                <a:lnTo>
                  <a:pt x="16822" y="2676122"/>
                </a:lnTo>
                <a:lnTo>
                  <a:pt x="25124" y="2714147"/>
                </a:lnTo>
                <a:lnTo>
                  <a:pt x="35792" y="2751759"/>
                </a:lnTo>
                <a:lnTo>
                  <a:pt x="55096" y="2796896"/>
                </a:lnTo>
                <a:lnTo>
                  <a:pt x="79011" y="2839264"/>
                </a:lnTo>
                <a:lnTo>
                  <a:pt x="107231" y="2878555"/>
                </a:lnTo>
                <a:lnTo>
                  <a:pt x="139447" y="2914462"/>
                </a:lnTo>
                <a:lnTo>
                  <a:pt x="175355" y="2946679"/>
                </a:lnTo>
                <a:lnTo>
                  <a:pt x="214646" y="2974898"/>
                </a:lnTo>
                <a:lnTo>
                  <a:pt x="257013" y="2998813"/>
                </a:lnTo>
                <a:lnTo>
                  <a:pt x="302151" y="3018117"/>
                </a:lnTo>
                <a:lnTo>
                  <a:pt x="339765" y="3028789"/>
                </a:lnTo>
                <a:lnTo>
                  <a:pt x="377791" y="3037101"/>
                </a:lnTo>
                <a:lnTo>
                  <a:pt x="417135" y="3043346"/>
                </a:lnTo>
                <a:lnTo>
                  <a:pt x="458701" y="3047822"/>
                </a:lnTo>
                <a:lnTo>
                  <a:pt x="503392" y="3050822"/>
                </a:lnTo>
                <a:lnTo>
                  <a:pt x="552115" y="3052641"/>
                </a:lnTo>
                <a:lnTo>
                  <a:pt x="605772" y="3053576"/>
                </a:lnTo>
                <a:lnTo>
                  <a:pt x="731509" y="3053969"/>
                </a:lnTo>
                <a:lnTo>
                  <a:pt x="4478526" y="3053969"/>
                </a:lnTo>
                <a:lnTo>
                  <a:pt x="4605983" y="3053576"/>
                </a:lnTo>
                <a:lnTo>
                  <a:pt x="4660207" y="3052641"/>
                </a:lnTo>
                <a:lnTo>
                  <a:pt x="4709336" y="3050822"/>
                </a:lnTo>
                <a:lnTo>
                  <a:pt x="4754300" y="3047822"/>
                </a:lnTo>
                <a:lnTo>
                  <a:pt x="4796030" y="3043346"/>
                </a:lnTo>
                <a:lnTo>
                  <a:pt x="4835458" y="3037101"/>
                </a:lnTo>
                <a:lnTo>
                  <a:pt x="4873515" y="3028789"/>
                </a:lnTo>
                <a:lnTo>
                  <a:pt x="4911131" y="3018117"/>
                </a:lnTo>
                <a:lnTo>
                  <a:pt x="4956268" y="2998813"/>
                </a:lnTo>
                <a:lnTo>
                  <a:pt x="4998636" y="2974898"/>
                </a:lnTo>
                <a:lnTo>
                  <a:pt x="5037927" y="2946679"/>
                </a:lnTo>
                <a:lnTo>
                  <a:pt x="5073834" y="2914462"/>
                </a:lnTo>
                <a:lnTo>
                  <a:pt x="5106051" y="2878555"/>
                </a:lnTo>
                <a:lnTo>
                  <a:pt x="5134270" y="2839264"/>
                </a:lnTo>
                <a:lnTo>
                  <a:pt x="5158185" y="2796896"/>
                </a:lnTo>
                <a:lnTo>
                  <a:pt x="5177489" y="2751759"/>
                </a:lnTo>
                <a:lnTo>
                  <a:pt x="5188162" y="2714143"/>
                </a:lnTo>
                <a:lnTo>
                  <a:pt x="5196478" y="2676086"/>
                </a:lnTo>
                <a:lnTo>
                  <a:pt x="5202731" y="2636658"/>
                </a:lnTo>
                <a:lnTo>
                  <a:pt x="5207213" y="2594928"/>
                </a:lnTo>
                <a:lnTo>
                  <a:pt x="5210194" y="2550522"/>
                </a:lnTo>
                <a:lnTo>
                  <a:pt x="5212013" y="2501800"/>
                </a:lnTo>
                <a:lnTo>
                  <a:pt x="5212948" y="2448143"/>
                </a:lnTo>
                <a:lnTo>
                  <a:pt x="5213292" y="2388648"/>
                </a:lnTo>
                <a:lnTo>
                  <a:pt x="5213279" y="665321"/>
                </a:lnTo>
                <a:lnTo>
                  <a:pt x="5212948" y="607358"/>
                </a:lnTo>
                <a:lnTo>
                  <a:pt x="5212013" y="553134"/>
                </a:lnTo>
                <a:lnTo>
                  <a:pt x="5210194" y="504005"/>
                </a:lnTo>
                <a:lnTo>
                  <a:pt x="5207163" y="458755"/>
                </a:lnTo>
                <a:lnTo>
                  <a:pt x="5202699" y="417190"/>
                </a:lnTo>
                <a:lnTo>
                  <a:pt x="5196465" y="377847"/>
                </a:lnTo>
                <a:lnTo>
                  <a:pt x="5188160" y="339821"/>
                </a:lnTo>
                <a:lnTo>
                  <a:pt x="5177489" y="302210"/>
                </a:lnTo>
                <a:lnTo>
                  <a:pt x="5158185" y="257070"/>
                </a:lnTo>
                <a:lnTo>
                  <a:pt x="5134270" y="214701"/>
                </a:lnTo>
                <a:lnTo>
                  <a:pt x="5106051" y="175410"/>
                </a:lnTo>
                <a:lnTo>
                  <a:pt x="5073834" y="139503"/>
                </a:lnTo>
                <a:lnTo>
                  <a:pt x="5037927" y="107288"/>
                </a:lnTo>
                <a:lnTo>
                  <a:pt x="4998636" y="79069"/>
                </a:lnTo>
                <a:lnTo>
                  <a:pt x="4956268" y="55155"/>
                </a:lnTo>
                <a:lnTo>
                  <a:pt x="4911131" y="35852"/>
                </a:lnTo>
                <a:lnTo>
                  <a:pt x="4873519" y="25180"/>
                </a:lnTo>
                <a:lnTo>
                  <a:pt x="4835494" y="16868"/>
                </a:lnTo>
                <a:lnTo>
                  <a:pt x="4796151" y="10622"/>
                </a:lnTo>
                <a:lnTo>
                  <a:pt x="4754586" y="6147"/>
                </a:lnTo>
                <a:lnTo>
                  <a:pt x="4709894" y="3147"/>
                </a:lnTo>
                <a:lnTo>
                  <a:pt x="4661172" y="1327"/>
                </a:lnTo>
                <a:lnTo>
                  <a:pt x="4607515" y="393"/>
                </a:lnTo>
                <a:lnTo>
                  <a:pt x="4481782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694054" y="6919025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32819" y="7672930"/>
            <a:ext cx="172212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“Joseph”,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71069" y="7295977"/>
            <a:ext cx="2098675" cy="1156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10" b="1">
                <a:latin typeface="Courier New"/>
                <a:cs typeface="Courier New"/>
              </a:rPr>
              <a:t>id: 1,  </a:t>
            </a:r>
            <a:r>
              <a:rPr dirty="0" sz="2450" spc="5" b="1">
                <a:latin typeface="Courier New"/>
                <a:cs typeface="Courier New"/>
              </a:rPr>
              <a:t>first_name:  </a:t>
            </a:r>
            <a:r>
              <a:rPr dirty="0" sz="2450" spc="5" b="1">
                <a:latin typeface="Courier New"/>
                <a:cs typeface="Courier New"/>
              </a:rPr>
              <a:t>last_name: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44343" y="8049881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“User”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761719" y="5563674"/>
            <a:ext cx="3747135" cy="1758314"/>
          </a:xfrm>
          <a:prstGeom prst="rect">
            <a:avLst/>
          </a:prstGeom>
        </p:spPr>
        <p:txBody>
          <a:bodyPr wrap="square" lIns="0" tIns="42925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79"/>
              </a:spcBef>
            </a:pPr>
            <a:r>
              <a:rPr dirty="0" sz="4750" spc="-670">
                <a:latin typeface="Arial"/>
                <a:cs typeface="Arial"/>
              </a:rPr>
              <a:t>Shipping</a:t>
            </a:r>
            <a:r>
              <a:rPr dirty="0" sz="4750" spc="-615">
                <a:latin typeface="Arial"/>
                <a:cs typeface="Arial"/>
              </a:rPr>
              <a:t> </a:t>
            </a:r>
            <a:r>
              <a:rPr dirty="0" sz="4750" spc="-520">
                <a:latin typeface="Arial"/>
                <a:cs typeface="Arial"/>
              </a:rPr>
              <a:t>customer</a:t>
            </a:r>
            <a:endParaRPr sz="475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1714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201558" y="7295977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201558" y="7672930"/>
            <a:ext cx="360680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name: </a:t>
            </a:r>
            <a:r>
              <a:rPr dirty="0" sz="2450" spc="5" b="1">
                <a:latin typeface="Courier New"/>
                <a:cs typeface="Courier New"/>
              </a:rPr>
              <a:t>“Joseph</a:t>
            </a:r>
            <a:r>
              <a:rPr dirty="0" sz="2450" spc="-3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User”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24544" y="8049881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041579" y="0"/>
            <a:ext cx="0" cy="11308715"/>
          </a:xfrm>
          <a:custGeom>
            <a:avLst/>
            <a:gdLst/>
            <a:ahLst/>
            <a:cxnLst/>
            <a:rect l="l" t="t" r="r" b="b"/>
            <a:pathLst>
              <a:path w="0" h="11308715">
                <a:moveTo>
                  <a:pt x="0" y="11308556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694054" y="8426833"/>
            <a:ext cx="3656329" cy="13030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913130">
              <a:lnSpc>
                <a:spcPct val="100000"/>
              </a:lnSpc>
              <a:spcBef>
                <a:spcPts val="1395"/>
              </a:spcBef>
            </a:pP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Customer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Updated!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006452" y="7027182"/>
            <a:ext cx="1539240" cy="974090"/>
          </a:xfrm>
          <a:custGeom>
            <a:avLst/>
            <a:gdLst/>
            <a:ahLst/>
            <a:cxnLst/>
            <a:rect l="l" t="t" r="r" b="b"/>
            <a:pathLst>
              <a:path w="1539240" h="974090">
                <a:moveTo>
                  <a:pt x="0" y="0"/>
                </a:moveTo>
                <a:lnTo>
                  <a:pt x="1539220" y="0"/>
                </a:lnTo>
                <a:lnTo>
                  <a:pt x="1539220" y="973792"/>
                </a:lnTo>
                <a:lnTo>
                  <a:pt x="0" y="9737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951166" y="6995769"/>
            <a:ext cx="1639318" cy="1074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003519" y="7027182"/>
            <a:ext cx="1534795" cy="970280"/>
          </a:xfrm>
          <a:custGeom>
            <a:avLst/>
            <a:gdLst/>
            <a:ahLst/>
            <a:cxnLst/>
            <a:rect l="l" t="t" r="r" b="b"/>
            <a:pathLst>
              <a:path w="1534794" h="970279">
                <a:moveTo>
                  <a:pt x="0" y="7036"/>
                </a:moveTo>
                <a:lnTo>
                  <a:pt x="0" y="966431"/>
                </a:lnTo>
                <a:lnTo>
                  <a:pt x="3685" y="970117"/>
                </a:lnTo>
                <a:lnTo>
                  <a:pt x="1530927" y="970117"/>
                </a:lnTo>
                <a:lnTo>
                  <a:pt x="1534612" y="966431"/>
                </a:lnTo>
                <a:lnTo>
                  <a:pt x="1534612" y="596086"/>
                </a:lnTo>
                <a:lnTo>
                  <a:pt x="762615" y="596086"/>
                </a:lnTo>
                <a:lnTo>
                  <a:pt x="758029" y="594348"/>
                </a:lnTo>
                <a:lnTo>
                  <a:pt x="753935" y="591479"/>
                </a:lnTo>
                <a:lnTo>
                  <a:pt x="0" y="7036"/>
                </a:lnTo>
                <a:close/>
              </a:path>
              <a:path w="1534794" h="970279">
                <a:moveTo>
                  <a:pt x="1534612" y="7036"/>
                </a:moveTo>
                <a:lnTo>
                  <a:pt x="776091" y="594861"/>
                </a:lnTo>
                <a:lnTo>
                  <a:pt x="771620" y="596086"/>
                </a:lnTo>
                <a:lnTo>
                  <a:pt x="1534612" y="596086"/>
                </a:lnTo>
                <a:lnTo>
                  <a:pt x="1534612" y="7036"/>
                </a:lnTo>
                <a:close/>
              </a:path>
              <a:path w="1534794" h="970279">
                <a:moveTo>
                  <a:pt x="1481776" y="0"/>
                </a:moveTo>
                <a:lnTo>
                  <a:pt x="52825" y="0"/>
                </a:lnTo>
                <a:lnTo>
                  <a:pt x="767494" y="548506"/>
                </a:lnTo>
                <a:lnTo>
                  <a:pt x="14817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3065436" y="7589163"/>
            <a:ext cx="14217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65">
                <a:latin typeface="Arial"/>
                <a:cs typeface="Arial"/>
              </a:rPr>
              <a:t>domain </a:t>
            </a:r>
            <a:r>
              <a:rPr dirty="0" sz="2450" spc="-250">
                <a:latin typeface="Arial"/>
                <a:cs typeface="Arial"/>
              </a:rPr>
              <a:t>event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517" y="803034"/>
            <a:ext cx="3895648" cy="2501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2866" y="834445"/>
            <a:ext cx="3790950" cy="2396490"/>
          </a:xfrm>
          <a:custGeom>
            <a:avLst/>
            <a:gdLst/>
            <a:ahLst/>
            <a:cxnLst/>
            <a:rect l="l" t="t" r="r" b="b"/>
            <a:pathLst>
              <a:path w="3790950" h="2396490">
                <a:moveTo>
                  <a:pt x="0" y="17381"/>
                </a:moveTo>
                <a:lnTo>
                  <a:pt x="0" y="2376252"/>
                </a:lnTo>
                <a:lnTo>
                  <a:pt x="20229" y="2396471"/>
                </a:lnTo>
                <a:lnTo>
                  <a:pt x="3770722" y="2396471"/>
                </a:lnTo>
                <a:lnTo>
                  <a:pt x="3778573" y="2394876"/>
                </a:lnTo>
                <a:lnTo>
                  <a:pt x="3785002" y="2390531"/>
                </a:lnTo>
                <a:lnTo>
                  <a:pt x="3789346" y="2384102"/>
                </a:lnTo>
                <a:lnTo>
                  <a:pt x="3790942" y="2376252"/>
                </a:lnTo>
                <a:lnTo>
                  <a:pt x="3790942" y="1472520"/>
                </a:lnTo>
                <a:lnTo>
                  <a:pt x="1894999" y="1472520"/>
                </a:lnTo>
                <a:lnTo>
                  <a:pt x="1886644" y="1471737"/>
                </a:lnTo>
                <a:lnTo>
                  <a:pt x="1878347" y="1469484"/>
                </a:lnTo>
                <a:lnTo>
                  <a:pt x="1870240" y="1465903"/>
                </a:lnTo>
                <a:lnTo>
                  <a:pt x="1862456" y="1461138"/>
                </a:lnTo>
                <a:lnTo>
                  <a:pt x="0" y="17381"/>
                </a:lnTo>
                <a:close/>
              </a:path>
              <a:path w="3790950" h="2396490">
                <a:moveTo>
                  <a:pt x="3790942" y="17381"/>
                </a:moveTo>
                <a:lnTo>
                  <a:pt x="1926286" y="1462405"/>
                </a:lnTo>
                <a:lnTo>
                  <a:pt x="1894999" y="1472520"/>
                </a:lnTo>
                <a:lnTo>
                  <a:pt x="3790942" y="1472520"/>
                </a:lnTo>
                <a:lnTo>
                  <a:pt x="3790942" y="17381"/>
                </a:lnTo>
                <a:close/>
              </a:path>
              <a:path w="3790950" h="2396490">
                <a:moveTo>
                  <a:pt x="3660443" y="0"/>
                </a:moveTo>
                <a:lnTo>
                  <a:pt x="130509" y="0"/>
                </a:lnTo>
                <a:lnTo>
                  <a:pt x="1895952" y="1354974"/>
                </a:lnTo>
                <a:lnTo>
                  <a:pt x="3660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10287" y="2395603"/>
            <a:ext cx="2306320" cy="6413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000" spc="-595">
                <a:latin typeface="Arial"/>
                <a:cs typeface="Arial"/>
              </a:rPr>
              <a:t>domain</a:t>
            </a:r>
            <a:r>
              <a:rPr dirty="0" sz="4000" spc="-560">
                <a:latin typeface="Arial"/>
                <a:cs typeface="Arial"/>
              </a:rPr>
              <a:t> </a:t>
            </a:r>
            <a:r>
              <a:rPr dirty="0" sz="4000" spc="-405">
                <a:latin typeface="Arial"/>
                <a:cs typeface="Arial"/>
              </a:rPr>
              <a:t>event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24921" y="965954"/>
            <a:ext cx="10287000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r" marR="22860">
              <a:lnSpc>
                <a:spcPct val="100000"/>
              </a:lnSpc>
              <a:spcBef>
                <a:spcPts val="550"/>
              </a:spcBef>
            </a:pPr>
            <a:r>
              <a:rPr dirty="0" sz="3950" spc="-320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record </a:t>
            </a:r>
            <a:r>
              <a:rPr dirty="0" sz="3950" spc="-45" b="1">
                <a:solidFill>
                  <a:srgbClr val="0220B4"/>
                </a:solidFill>
                <a:latin typeface="Arial"/>
                <a:cs typeface="Arial"/>
              </a:rPr>
              <a:t>of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3950" spc="-100" b="1">
                <a:solidFill>
                  <a:srgbClr val="0220B4"/>
                </a:solidFill>
                <a:latin typeface="Arial"/>
                <a:cs typeface="Arial"/>
              </a:rPr>
              <a:t>business-significant</a:t>
            </a:r>
            <a:r>
              <a:rPr dirty="0" sz="3950" spc="2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55" b="1">
                <a:solidFill>
                  <a:srgbClr val="0220B4"/>
                </a:solidFill>
                <a:latin typeface="Arial"/>
                <a:cs typeface="Arial"/>
              </a:rPr>
              <a:t>occurrence</a:t>
            </a:r>
            <a:endParaRPr sz="39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3950" spc="-90" b="1">
                <a:solidFill>
                  <a:srgbClr val="0220B4"/>
                </a:solidFill>
                <a:latin typeface="Arial"/>
                <a:cs typeface="Arial"/>
              </a:rPr>
              <a:t>within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3950" spc="-190" b="1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3950" spc="-22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Context.</a:t>
            </a:r>
            <a:endParaRPr sz="39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2656" y="4166716"/>
            <a:ext cx="5733415" cy="6628130"/>
          </a:xfrm>
          <a:custGeom>
            <a:avLst/>
            <a:gdLst/>
            <a:ahLst/>
            <a:cxnLst/>
            <a:rect l="l" t="t" r="r" b="b"/>
            <a:pathLst>
              <a:path w="5733415" h="6628130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5661924"/>
                </a:lnTo>
                <a:lnTo>
                  <a:pt x="205" y="5725097"/>
                </a:lnTo>
                <a:lnTo>
                  <a:pt x="765" y="5786647"/>
                </a:lnTo>
                <a:lnTo>
                  <a:pt x="1853" y="5843575"/>
                </a:lnTo>
                <a:lnTo>
                  <a:pt x="3648" y="5896437"/>
                </a:lnTo>
                <a:lnTo>
                  <a:pt x="6326" y="5945792"/>
                </a:lnTo>
                <a:lnTo>
                  <a:pt x="10101" y="5992530"/>
                </a:lnTo>
                <a:lnTo>
                  <a:pt x="15062" y="6036377"/>
                </a:lnTo>
                <a:lnTo>
                  <a:pt x="21435" y="6078451"/>
                </a:lnTo>
                <a:lnTo>
                  <a:pt x="29400" y="6119293"/>
                </a:lnTo>
                <a:lnTo>
                  <a:pt x="39136" y="6159443"/>
                </a:lnTo>
                <a:lnTo>
                  <a:pt x="50817" y="6199444"/>
                </a:lnTo>
                <a:lnTo>
                  <a:pt x="70059" y="6246374"/>
                </a:lnTo>
                <a:lnTo>
                  <a:pt x="92823" y="6291288"/>
                </a:lnTo>
                <a:lnTo>
                  <a:pt x="118943" y="6334020"/>
                </a:lnTo>
                <a:lnTo>
                  <a:pt x="148249" y="6374402"/>
                </a:lnTo>
                <a:lnTo>
                  <a:pt x="180575" y="6412266"/>
                </a:lnTo>
                <a:lnTo>
                  <a:pt x="215754" y="6447445"/>
                </a:lnTo>
                <a:lnTo>
                  <a:pt x="253618" y="6479773"/>
                </a:lnTo>
                <a:lnTo>
                  <a:pt x="293999" y="6509080"/>
                </a:lnTo>
                <a:lnTo>
                  <a:pt x="336731" y="6535201"/>
                </a:lnTo>
                <a:lnTo>
                  <a:pt x="381645" y="6557968"/>
                </a:lnTo>
                <a:lnTo>
                  <a:pt x="428575" y="6577213"/>
                </a:lnTo>
                <a:lnTo>
                  <a:pt x="468578" y="6588895"/>
                </a:lnTo>
                <a:lnTo>
                  <a:pt x="508731" y="6598634"/>
                </a:lnTo>
                <a:lnTo>
                  <a:pt x="549574" y="6606609"/>
                </a:lnTo>
                <a:lnTo>
                  <a:pt x="591650" y="6612994"/>
                </a:lnTo>
                <a:lnTo>
                  <a:pt x="635497" y="6617967"/>
                </a:lnTo>
                <a:lnTo>
                  <a:pt x="681659" y="6621704"/>
                </a:lnTo>
                <a:lnTo>
                  <a:pt x="730675" y="6624381"/>
                </a:lnTo>
                <a:lnTo>
                  <a:pt x="783086" y="6626176"/>
                </a:lnTo>
                <a:lnTo>
                  <a:pt x="839435" y="6627265"/>
                </a:lnTo>
                <a:lnTo>
                  <a:pt x="1037509" y="6628059"/>
                </a:lnTo>
                <a:lnTo>
                  <a:pt x="4691199" y="6628059"/>
                </a:lnTo>
                <a:lnTo>
                  <a:pt x="4763664" y="6628030"/>
                </a:lnTo>
                <a:lnTo>
                  <a:pt x="4830392" y="6627824"/>
                </a:lnTo>
                <a:lnTo>
                  <a:pt x="4891941" y="6627265"/>
                </a:lnTo>
                <a:lnTo>
                  <a:pt x="4948868" y="6626176"/>
                </a:lnTo>
                <a:lnTo>
                  <a:pt x="5001730" y="6624381"/>
                </a:lnTo>
                <a:lnTo>
                  <a:pt x="5051085" y="6621704"/>
                </a:lnTo>
                <a:lnTo>
                  <a:pt x="5097488" y="6617967"/>
                </a:lnTo>
                <a:lnTo>
                  <a:pt x="5141497" y="6612994"/>
                </a:lnTo>
                <a:lnTo>
                  <a:pt x="5183670" y="6606609"/>
                </a:lnTo>
                <a:lnTo>
                  <a:pt x="5224564" y="6598634"/>
                </a:lnTo>
                <a:lnTo>
                  <a:pt x="5264735" y="6588895"/>
                </a:lnTo>
                <a:lnTo>
                  <a:pt x="5304740" y="6577213"/>
                </a:lnTo>
                <a:lnTo>
                  <a:pt x="5351670" y="6557968"/>
                </a:lnTo>
                <a:lnTo>
                  <a:pt x="5396584" y="6535201"/>
                </a:lnTo>
                <a:lnTo>
                  <a:pt x="5439316" y="6509080"/>
                </a:lnTo>
                <a:lnTo>
                  <a:pt x="5479698" y="6479773"/>
                </a:lnTo>
                <a:lnTo>
                  <a:pt x="5517562" y="6447445"/>
                </a:lnTo>
                <a:lnTo>
                  <a:pt x="5552742" y="6412266"/>
                </a:lnTo>
                <a:lnTo>
                  <a:pt x="5585069" y="6374402"/>
                </a:lnTo>
                <a:lnTo>
                  <a:pt x="5614377" y="6334020"/>
                </a:lnTo>
                <a:lnTo>
                  <a:pt x="5640498" y="6291288"/>
                </a:lnTo>
                <a:lnTo>
                  <a:pt x="5663264" y="6246374"/>
                </a:lnTo>
                <a:lnTo>
                  <a:pt x="5682509" y="6199444"/>
                </a:lnTo>
                <a:lnTo>
                  <a:pt x="5694192" y="6159441"/>
                </a:lnTo>
                <a:lnTo>
                  <a:pt x="5703935" y="6119271"/>
                </a:lnTo>
                <a:lnTo>
                  <a:pt x="5711916" y="6078379"/>
                </a:lnTo>
                <a:lnTo>
                  <a:pt x="5718309" y="6036206"/>
                </a:lnTo>
                <a:lnTo>
                  <a:pt x="5723290" y="5992196"/>
                </a:lnTo>
                <a:lnTo>
                  <a:pt x="5727000" y="5946369"/>
                </a:lnTo>
                <a:lnTo>
                  <a:pt x="5729678" y="5897354"/>
                </a:lnTo>
                <a:lnTo>
                  <a:pt x="5731473" y="5844943"/>
                </a:lnTo>
                <a:lnTo>
                  <a:pt x="5732561" y="5788595"/>
                </a:lnTo>
                <a:lnTo>
                  <a:pt x="5733120" y="5727769"/>
                </a:lnTo>
                <a:lnTo>
                  <a:pt x="5733326" y="5661924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70075" y="9004961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72121" y="9004961"/>
            <a:ext cx="1570632" cy="1570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79127" y="9121748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79127" y="9121748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31975" y="7997527"/>
            <a:ext cx="395922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-31264" sz="18525" spc="13875">
                <a:latin typeface="Calibri"/>
                <a:cs typeface="Calibri"/>
              </a:rPr>
              <a:t>')</a:t>
            </a:r>
            <a:r>
              <a:rPr dirty="0" baseline="-31264" sz="18525" spc="-1702">
                <a:latin typeface="Calibri"/>
                <a:cs typeface="Calibri"/>
              </a:rPr>
              <a:t> 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92421" y="9152412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92421" y="9152412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97811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8" y="4485650"/>
                </a:lnTo>
                <a:lnTo>
                  <a:pt x="508741" y="4495389"/>
                </a:lnTo>
                <a:lnTo>
                  <a:pt x="549583" y="4503364"/>
                </a:lnTo>
                <a:lnTo>
                  <a:pt x="591657" y="4509749"/>
                </a:lnTo>
                <a:lnTo>
                  <a:pt x="635504" y="4514722"/>
                </a:lnTo>
                <a:lnTo>
                  <a:pt x="681664" y="4518459"/>
                </a:lnTo>
                <a:lnTo>
                  <a:pt x="730679" y="4521136"/>
                </a:lnTo>
                <a:lnTo>
                  <a:pt x="783089" y="4522931"/>
                </a:lnTo>
                <a:lnTo>
                  <a:pt x="839436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7609799" y="7128443"/>
            <a:ext cx="68135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4300999" y="6845730"/>
            <a:ext cx="320865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9965">
                <a:latin typeface="Calibri"/>
                <a:cs typeface="Calibri"/>
              </a:rPr>
              <a:t>'</a:t>
            </a:r>
            <a:r>
              <a:rPr dirty="0" sz="12350" spc="8620">
                <a:latin typeface="Calibri"/>
                <a:cs typeface="Calibri"/>
              </a:rPr>
              <a:t>)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94721" y="4788590"/>
            <a:ext cx="1959610" cy="1273810"/>
          </a:xfrm>
          <a:custGeom>
            <a:avLst/>
            <a:gdLst/>
            <a:ahLst/>
            <a:cxnLst/>
            <a:rect l="l" t="t" r="r" b="b"/>
            <a:pathLst>
              <a:path w="1959610" h="1273810">
                <a:moveTo>
                  <a:pt x="1684524" y="0"/>
                </a:moveTo>
                <a:lnTo>
                  <a:pt x="276190" y="0"/>
                </a:lnTo>
                <a:lnTo>
                  <a:pt x="222988" y="210"/>
                </a:lnTo>
                <a:lnTo>
                  <a:pt x="180812" y="1684"/>
                </a:lnTo>
                <a:lnTo>
                  <a:pt x="113588" y="13476"/>
                </a:lnTo>
                <a:lnTo>
                  <a:pt x="52439" y="52431"/>
                </a:lnTo>
                <a:lnTo>
                  <a:pt x="13476" y="113588"/>
                </a:lnTo>
                <a:lnTo>
                  <a:pt x="1679" y="180807"/>
                </a:lnTo>
                <a:lnTo>
                  <a:pt x="210" y="222469"/>
                </a:lnTo>
                <a:lnTo>
                  <a:pt x="0" y="274965"/>
                </a:lnTo>
                <a:lnTo>
                  <a:pt x="4" y="998838"/>
                </a:lnTo>
                <a:lnTo>
                  <a:pt x="210" y="1050811"/>
                </a:lnTo>
                <a:lnTo>
                  <a:pt x="1701" y="1093139"/>
                </a:lnTo>
                <a:lnTo>
                  <a:pt x="13476" y="1160205"/>
                </a:lnTo>
                <a:lnTo>
                  <a:pt x="52439" y="1221362"/>
                </a:lnTo>
                <a:lnTo>
                  <a:pt x="113588" y="1260317"/>
                </a:lnTo>
                <a:lnTo>
                  <a:pt x="180659" y="1272109"/>
                </a:lnTo>
                <a:lnTo>
                  <a:pt x="222471" y="1273583"/>
                </a:lnTo>
                <a:lnTo>
                  <a:pt x="274965" y="1273793"/>
                </a:lnTo>
                <a:lnTo>
                  <a:pt x="1683299" y="1273793"/>
                </a:lnTo>
                <a:lnTo>
                  <a:pt x="1736501" y="1273583"/>
                </a:lnTo>
                <a:lnTo>
                  <a:pt x="1778677" y="1272109"/>
                </a:lnTo>
                <a:lnTo>
                  <a:pt x="1845901" y="1260317"/>
                </a:lnTo>
                <a:lnTo>
                  <a:pt x="1907050" y="1221362"/>
                </a:lnTo>
                <a:lnTo>
                  <a:pt x="1946014" y="1160205"/>
                </a:lnTo>
                <a:lnTo>
                  <a:pt x="1957810" y="1092986"/>
                </a:lnTo>
                <a:lnTo>
                  <a:pt x="1959279" y="1051328"/>
                </a:lnTo>
                <a:lnTo>
                  <a:pt x="1959490" y="998838"/>
                </a:lnTo>
                <a:lnTo>
                  <a:pt x="1959485" y="274965"/>
                </a:lnTo>
                <a:lnTo>
                  <a:pt x="1959279" y="222982"/>
                </a:lnTo>
                <a:lnTo>
                  <a:pt x="1957788" y="180655"/>
                </a:lnTo>
                <a:lnTo>
                  <a:pt x="1946014" y="113588"/>
                </a:lnTo>
                <a:lnTo>
                  <a:pt x="1907050" y="52431"/>
                </a:lnTo>
                <a:lnTo>
                  <a:pt x="1845901" y="13476"/>
                </a:lnTo>
                <a:lnTo>
                  <a:pt x="1778830" y="1684"/>
                </a:lnTo>
                <a:lnTo>
                  <a:pt x="1737018" y="210"/>
                </a:lnTo>
                <a:lnTo>
                  <a:pt x="168452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311836" y="5159917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72444" y="7085277"/>
            <a:ext cx="1959610" cy="1273810"/>
          </a:xfrm>
          <a:custGeom>
            <a:avLst/>
            <a:gdLst/>
            <a:ahLst/>
            <a:cxnLst/>
            <a:rect l="l" t="t" r="r" b="b"/>
            <a:pathLst>
              <a:path w="1959609" h="1273809">
                <a:moveTo>
                  <a:pt x="1684514" y="0"/>
                </a:moveTo>
                <a:lnTo>
                  <a:pt x="276180" y="0"/>
                </a:lnTo>
                <a:lnTo>
                  <a:pt x="222977" y="210"/>
                </a:lnTo>
                <a:lnTo>
                  <a:pt x="180802" y="1684"/>
                </a:lnTo>
                <a:lnTo>
                  <a:pt x="113577" y="13476"/>
                </a:lnTo>
                <a:lnTo>
                  <a:pt x="52429" y="52431"/>
                </a:lnTo>
                <a:lnTo>
                  <a:pt x="13465" y="113588"/>
                </a:lnTo>
                <a:lnTo>
                  <a:pt x="1677" y="180807"/>
                </a:lnTo>
                <a:lnTo>
                  <a:pt x="210" y="222465"/>
                </a:lnTo>
                <a:lnTo>
                  <a:pt x="0" y="274954"/>
                </a:lnTo>
                <a:lnTo>
                  <a:pt x="4" y="998838"/>
                </a:lnTo>
                <a:lnTo>
                  <a:pt x="210" y="1050811"/>
                </a:lnTo>
                <a:lnTo>
                  <a:pt x="1700" y="1093139"/>
                </a:lnTo>
                <a:lnTo>
                  <a:pt x="13465" y="1160205"/>
                </a:lnTo>
                <a:lnTo>
                  <a:pt x="52429" y="1221362"/>
                </a:lnTo>
                <a:lnTo>
                  <a:pt x="113577" y="1260317"/>
                </a:lnTo>
                <a:lnTo>
                  <a:pt x="180648" y="1272109"/>
                </a:lnTo>
                <a:lnTo>
                  <a:pt x="222460" y="1273583"/>
                </a:lnTo>
                <a:lnTo>
                  <a:pt x="274954" y="1273793"/>
                </a:lnTo>
                <a:lnTo>
                  <a:pt x="1683289" y="1273793"/>
                </a:lnTo>
                <a:lnTo>
                  <a:pt x="1736491" y="1273583"/>
                </a:lnTo>
                <a:lnTo>
                  <a:pt x="1778667" y="1272109"/>
                </a:lnTo>
                <a:lnTo>
                  <a:pt x="1845891" y="1260317"/>
                </a:lnTo>
                <a:lnTo>
                  <a:pt x="1907044" y="1221362"/>
                </a:lnTo>
                <a:lnTo>
                  <a:pt x="1946003" y="1160205"/>
                </a:lnTo>
                <a:lnTo>
                  <a:pt x="1957800" y="1092986"/>
                </a:lnTo>
                <a:lnTo>
                  <a:pt x="1959269" y="1051328"/>
                </a:lnTo>
                <a:lnTo>
                  <a:pt x="1959479" y="998838"/>
                </a:lnTo>
                <a:lnTo>
                  <a:pt x="1959474" y="274954"/>
                </a:lnTo>
                <a:lnTo>
                  <a:pt x="1959269" y="222982"/>
                </a:lnTo>
                <a:lnTo>
                  <a:pt x="1957777" y="180654"/>
                </a:lnTo>
                <a:lnTo>
                  <a:pt x="1946003" y="113588"/>
                </a:lnTo>
                <a:lnTo>
                  <a:pt x="1907044" y="52431"/>
                </a:lnTo>
                <a:lnTo>
                  <a:pt x="1845891" y="13476"/>
                </a:lnTo>
                <a:lnTo>
                  <a:pt x="1778820" y="1684"/>
                </a:lnTo>
                <a:lnTo>
                  <a:pt x="1737008" y="210"/>
                </a:lnTo>
                <a:lnTo>
                  <a:pt x="16845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992383" y="7463511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901944" y="4788590"/>
            <a:ext cx="1959610" cy="1273810"/>
          </a:xfrm>
          <a:custGeom>
            <a:avLst/>
            <a:gdLst/>
            <a:ahLst/>
            <a:cxnLst/>
            <a:rect l="l" t="t" r="r" b="b"/>
            <a:pathLst>
              <a:path w="1959609" h="1273810">
                <a:moveTo>
                  <a:pt x="1684524" y="0"/>
                </a:moveTo>
                <a:lnTo>
                  <a:pt x="276190" y="0"/>
                </a:lnTo>
                <a:lnTo>
                  <a:pt x="222988" y="210"/>
                </a:lnTo>
                <a:lnTo>
                  <a:pt x="180812" y="1684"/>
                </a:lnTo>
                <a:lnTo>
                  <a:pt x="113588" y="13476"/>
                </a:lnTo>
                <a:lnTo>
                  <a:pt x="52435" y="52431"/>
                </a:lnTo>
                <a:lnTo>
                  <a:pt x="13476" y="113588"/>
                </a:lnTo>
                <a:lnTo>
                  <a:pt x="1679" y="180807"/>
                </a:lnTo>
                <a:lnTo>
                  <a:pt x="210" y="222469"/>
                </a:lnTo>
                <a:lnTo>
                  <a:pt x="0" y="274965"/>
                </a:lnTo>
                <a:lnTo>
                  <a:pt x="4" y="998838"/>
                </a:lnTo>
                <a:lnTo>
                  <a:pt x="210" y="1050811"/>
                </a:lnTo>
                <a:lnTo>
                  <a:pt x="1701" y="1093139"/>
                </a:lnTo>
                <a:lnTo>
                  <a:pt x="13476" y="1160205"/>
                </a:lnTo>
                <a:lnTo>
                  <a:pt x="52435" y="1221362"/>
                </a:lnTo>
                <a:lnTo>
                  <a:pt x="113588" y="1260317"/>
                </a:lnTo>
                <a:lnTo>
                  <a:pt x="180659" y="1272109"/>
                </a:lnTo>
                <a:lnTo>
                  <a:pt x="222471" y="1273583"/>
                </a:lnTo>
                <a:lnTo>
                  <a:pt x="274965" y="1273793"/>
                </a:lnTo>
                <a:lnTo>
                  <a:pt x="1683299" y="1273793"/>
                </a:lnTo>
                <a:lnTo>
                  <a:pt x="1736497" y="1273583"/>
                </a:lnTo>
                <a:lnTo>
                  <a:pt x="1778673" y="1272109"/>
                </a:lnTo>
                <a:lnTo>
                  <a:pt x="1845901" y="1260317"/>
                </a:lnTo>
                <a:lnTo>
                  <a:pt x="1907050" y="1221362"/>
                </a:lnTo>
                <a:lnTo>
                  <a:pt x="1946014" y="1160205"/>
                </a:lnTo>
                <a:lnTo>
                  <a:pt x="1957801" y="1092986"/>
                </a:lnTo>
                <a:lnTo>
                  <a:pt x="1959269" y="1051328"/>
                </a:lnTo>
                <a:lnTo>
                  <a:pt x="1959479" y="998838"/>
                </a:lnTo>
                <a:lnTo>
                  <a:pt x="1959474" y="274965"/>
                </a:lnTo>
                <a:lnTo>
                  <a:pt x="1959269" y="222982"/>
                </a:lnTo>
                <a:lnTo>
                  <a:pt x="1957779" y="180655"/>
                </a:lnTo>
                <a:lnTo>
                  <a:pt x="1946014" y="113588"/>
                </a:lnTo>
                <a:lnTo>
                  <a:pt x="1907050" y="52431"/>
                </a:lnTo>
                <a:lnTo>
                  <a:pt x="1845901" y="13476"/>
                </a:lnTo>
                <a:lnTo>
                  <a:pt x="1778826" y="1684"/>
                </a:lnTo>
                <a:lnTo>
                  <a:pt x="1737014" y="210"/>
                </a:lnTo>
                <a:lnTo>
                  <a:pt x="168452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5222438" y="5159917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517" y="803034"/>
            <a:ext cx="3895648" cy="2501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2866" y="834445"/>
            <a:ext cx="3790950" cy="2396490"/>
          </a:xfrm>
          <a:custGeom>
            <a:avLst/>
            <a:gdLst/>
            <a:ahLst/>
            <a:cxnLst/>
            <a:rect l="l" t="t" r="r" b="b"/>
            <a:pathLst>
              <a:path w="3790950" h="2396490">
                <a:moveTo>
                  <a:pt x="0" y="17381"/>
                </a:moveTo>
                <a:lnTo>
                  <a:pt x="0" y="2376252"/>
                </a:lnTo>
                <a:lnTo>
                  <a:pt x="20229" y="2396471"/>
                </a:lnTo>
                <a:lnTo>
                  <a:pt x="3770722" y="2396471"/>
                </a:lnTo>
                <a:lnTo>
                  <a:pt x="3778573" y="2394876"/>
                </a:lnTo>
                <a:lnTo>
                  <a:pt x="3785002" y="2390531"/>
                </a:lnTo>
                <a:lnTo>
                  <a:pt x="3789346" y="2384102"/>
                </a:lnTo>
                <a:lnTo>
                  <a:pt x="3790942" y="2376252"/>
                </a:lnTo>
                <a:lnTo>
                  <a:pt x="3790942" y="1472520"/>
                </a:lnTo>
                <a:lnTo>
                  <a:pt x="1894999" y="1472520"/>
                </a:lnTo>
                <a:lnTo>
                  <a:pt x="1886644" y="1471737"/>
                </a:lnTo>
                <a:lnTo>
                  <a:pt x="1878347" y="1469484"/>
                </a:lnTo>
                <a:lnTo>
                  <a:pt x="1870240" y="1465903"/>
                </a:lnTo>
                <a:lnTo>
                  <a:pt x="1862456" y="1461138"/>
                </a:lnTo>
                <a:lnTo>
                  <a:pt x="0" y="17381"/>
                </a:lnTo>
                <a:close/>
              </a:path>
              <a:path w="3790950" h="2396490">
                <a:moveTo>
                  <a:pt x="3790942" y="17381"/>
                </a:moveTo>
                <a:lnTo>
                  <a:pt x="1926286" y="1462405"/>
                </a:lnTo>
                <a:lnTo>
                  <a:pt x="1894999" y="1472520"/>
                </a:lnTo>
                <a:lnTo>
                  <a:pt x="3790942" y="1472520"/>
                </a:lnTo>
                <a:lnTo>
                  <a:pt x="3790942" y="17381"/>
                </a:lnTo>
                <a:close/>
              </a:path>
              <a:path w="3790950" h="2396490">
                <a:moveTo>
                  <a:pt x="3660443" y="0"/>
                </a:moveTo>
                <a:lnTo>
                  <a:pt x="130509" y="0"/>
                </a:lnTo>
                <a:lnTo>
                  <a:pt x="1895952" y="1354974"/>
                </a:lnTo>
                <a:lnTo>
                  <a:pt x="3660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10287" y="2395603"/>
            <a:ext cx="2306320" cy="6413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000" spc="-595">
                <a:latin typeface="Arial"/>
                <a:cs typeface="Arial"/>
              </a:rPr>
              <a:t>domain</a:t>
            </a:r>
            <a:r>
              <a:rPr dirty="0" sz="4000" spc="-560">
                <a:latin typeface="Arial"/>
                <a:cs typeface="Arial"/>
              </a:rPr>
              <a:t> </a:t>
            </a:r>
            <a:r>
              <a:rPr dirty="0" sz="4000" spc="-405">
                <a:latin typeface="Arial"/>
                <a:cs typeface="Arial"/>
              </a:rPr>
              <a:t>event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24921" y="965954"/>
            <a:ext cx="10287000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r" marR="22860">
              <a:lnSpc>
                <a:spcPct val="100000"/>
              </a:lnSpc>
              <a:spcBef>
                <a:spcPts val="550"/>
              </a:spcBef>
            </a:pPr>
            <a:r>
              <a:rPr dirty="0" sz="3950" spc="-320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record </a:t>
            </a:r>
            <a:r>
              <a:rPr dirty="0" sz="3950" spc="-45" b="1">
                <a:solidFill>
                  <a:srgbClr val="0220B4"/>
                </a:solidFill>
                <a:latin typeface="Arial"/>
                <a:cs typeface="Arial"/>
              </a:rPr>
              <a:t>of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3950" spc="-100" b="1">
                <a:solidFill>
                  <a:srgbClr val="0220B4"/>
                </a:solidFill>
                <a:latin typeface="Arial"/>
                <a:cs typeface="Arial"/>
              </a:rPr>
              <a:t>business-significant</a:t>
            </a:r>
            <a:r>
              <a:rPr dirty="0" sz="3950" spc="2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55" b="1">
                <a:solidFill>
                  <a:srgbClr val="0220B4"/>
                </a:solidFill>
                <a:latin typeface="Arial"/>
                <a:cs typeface="Arial"/>
              </a:rPr>
              <a:t>occurrence</a:t>
            </a:r>
            <a:endParaRPr sz="39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3950" spc="-90" b="1">
                <a:solidFill>
                  <a:srgbClr val="0220B4"/>
                </a:solidFill>
                <a:latin typeface="Arial"/>
                <a:cs typeface="Arial"/>
              </a:rPr>
              <a:t>within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3950" spc="-190" b="1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3950" spc="-22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Context.</a:t>
            </a:r>
            <a:endParaRPr sz="39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2656" y="4166716"/>
            <a:ext cx="5733415" cy="6628130"/>
          </a:xfrm>
          <a:custGeom>
            <a:avLst/>
            <a:gdLst/>
            <a:ahLst/>
            <a:cxnLst/>
            <a:rect l="l" t="t" r="r" b="b"/>
            <a:pathLst>
              <a:path w="5733415" h="6628130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5661924"/>
                </a:lnTo>
                <a:lnTo>
                  <a:pt x="205" y="5725097"/>
                </a:lnTo>
                <a:lnTo>
                  <a:pt x="765" y="5786647"/>
                </a:lnTo>
                <a:lnTo>
                  <a:pt x="1853" y="5843575"/>
                </a:lnTo>
                <a:lnTo>
                  <a:pt x="3648" y="5896437"/>
                </a:lnTo>
                <a:lnTo>
                  <a:pt x="6326" y="5945792"/>
                </a:lnTo>
                <a:lnTo>
                  <a:pt x="10101" y="5992530"/>
                </a:lnTo>
                <a:lnTo>
                  <a:pt x="15062" y="6036377"/>
                </a:lnTo>
                <a:lnTo>
                  <a:pt x="21435" y="6078451"/>
                </a:lnTo>
                <a:lnTo>
                  <a:pt x="29400" y="6119293"/>
                </a:lnTo>
                <a:lnTo>
                  <a:pt x="39136" y="6159443"/>
                </a:lnTo>
                <a:lnTo>
                  <a:pt x="50817" y="6199444"/>
                </a:lnTo>
                <a:lnTo>
                  <a:pt x="70059" y="6246374"/>
                </a:lnTo>
                <a:lnTo>
                  <a:pt x="92823" y="6291288"/>
                </a:lnTo>
                <a:lnTo>
                  <a:pt x="118943" y="6334020"/>
                </a:lnTo>
                <a:lnTo>
                  <a:pt x="148249" y="6374402"/>
                </a:lnTo>
                <a:lnTo>
                  <a:pt x="180575" y="6412266"/>
                </a:lnTo>
                <a:lnTo>
                  <a:pt x="215754" y="6447445"/>
                </a:lnTo>
                <a:lnTo>
                  <a:pt x="253618" y="6479773"/>
                </a:lnTo>
                <a:lnTo>
                  <a:pt x="293999" y="6509080"/>
                </a:lnTo>
                <a:lnTo>
                  <a:pt x="336731" y="6535201"/>
                </a:lnTo>
                <a:lnTo>
                  <a:pt x="381645" y="6557968"/>
                </a:lnTo>
                <a:lnTo>
                  <a:pt x="428575" y="6577213"/>
                </a:lnTo>
                <a:lnTo>
                  <a:pt x="468578" y="6588895"/>
                </a:lnTo>
                <a:lnTo>
                  <a:pt x="508731" y="6598634"/>
                </a:lnTo>
                <a:lnTo>
                  <a:pt x="549574" y="6606609"/>
                </a:lnTo>
                <a:lnTo>
                  <a:pt x="591650" y="6612994"/>
                </a:lnTo>
                <a:lnTo>
                  <a:pt x="635497" y="6617967"/>
                </a:lnTo>
                <a:lnTo>
                  <a:pt x="681659" y="6621704"/>
                </a:lnTo>
                <a:lnTo>
                  <a:pt x="730675" y="6624381"/>
                </a:lnTo>
                <a:lnTo>
                  <a:pt x="783086" y="6626176"/>
                </a:lnTo>
                <a:lnTo>
                  <a:pt x="839435" y="6627265"/>
                </a:lnTo>
                <a:lnTo>
                  <a:pt x="1037509" y="6628059"/>
                </a:lnTo>
                <a:lnTo>
                  <a:pt x="4691199" y="6628059"/>
                </a:lnTo>
                <a:lnTo>
                  <a:pt x="4763664" y="6628030"/>
                </a:lnTo>
                <a:lnTo>
                  <a:pt x="4830392" y="6627824"/>
                </a:lnTo>
                <a:lnTo>
                  <a:pt x="4891941" y="6627265"/>
                </a:lnTo>
                <a:lnTo>
                  <a:pt x="4948868" y="6626176"/>
                </a:lnTo>
                <a:lnTo>
                  <a:pt x="5001730" y="6624381"/>
                </a:lnTo>
                <a:lnTo>
                  <a:pt x="5051085" y="6621704"/>
                </a:lnTo>
                <a:lnTo>
                  <a:pt x="5097488" y="6617967"/>
                </a:lnTo>
                <a:lnTo>
                  <a:pt x="5141497" y="6612994"/>
                </a:lnTo>
                <a:lnTo>
                  <a:pt x="5183670" y="6606609"/>
                </a:lnTo>
                <a:lnTo>
                  <a:pt x="5224564" y="6598634"/>
                </a:lnTo>
                <a:lnTo>
                  <a:pt x="5264735" y="6588895"/>
                </a:lnTo>
                <a:lnTo>
                  <a:pt x="5304740" y="6577213"/>
                </a:lnTo>
                <a:lnTo>
                  <a:pt x="5351670" y="6557968"/>
                </a:lnTo>
                <a:lnTo>
                  <a:pt x="5396584" y="6535201"/>
                </a:lnTo>
                <a:lnTo>
                  <a:pt x="5439316" y="6509080"/>
                </a:lnTo>
                <a:lnTo>
                  <a:pt x="5479698" y="6479773"/>
                </a:lnTo>
                <a:lnTo>
                  <a:pt x="5517562" y="6447445"/>
                </a:lnTo>
                <a:lnTo>
                  <a:pt x="5552742" y="6412266"/>
                </a:lnTo>
                <a:lnTo>
                  <a:pt x="5585069" y="6374402"/>
                </a:lnTo>
                <a:lnTo>
                  <a:pt x="5614377" y="6334020"/>
                </a:lnTo>
                <a:lnTo>
                  <a:pt x="5640498" y="6291288"/>
                </a:lnTo>
                <a:lnTo>
                  <a:pt x="5663264" y="6246374"/>
                </a:lnTo>
                <a:lnTo>
                  <a:pt x="5682509" y="6199444"/>
                </a:lnTo>
                <a:lnTo>
                  <a:pt x="5694192" y="6159441"/>
                </a:lnTo>
                <a:lnTo>
                  <a:pt x="5703935" y="6119271"/>
                </a:lnTo>
                <a:lnTo>
                  <a:pt x="5711916" y="6078379"/>
                </a:lnTo>
                <a:lnTo>
                  <a:pt x="5718309" y="6036206"/>
                </a:lnTo>
                <a:lnTo>
                  <a:pt x="5723290" y="5992196"/>
                </a:lnTo>
                <a:lnTo>
                  <a:pt x="5727000" y="5946369"/>
                </a:lnTo>
                <a:lnTo>
                  <a:pt x="5729678" y="5897354"/>
                </a:lnTo>
                <a:lnTo>
                  <a:pt x="5731473" y="5844943"/>
                </a:lnTo>
                <a:lnTo>
                  <a:pt x="5732561" y="5788595"/>
                </a:lnTo>
                <a:lnTo>
                  <a:pt x="5733120" y="5727769"/>
                </a:lnTo>
                <a:lnTo>
                  <a:pt x="5733326" y="5661924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70075" y="9004961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72121" y="9004961"/>
            <a:ext cx="1570632" cy="1570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79127" y="9121748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79127" y="9121748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31975" y="7997527"/>
            <a:ext cx="395922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-31264" sz="18525" spc="13875">
                <a:latin typeface="Calibri"/>
                <a:cs typeface="Calibri"/>
              </a:rPr>
              <a:t>')</a:t>
            </a:r>
            <a:r>
              <a:rPr dirty="0" baseline="-31264" sz="18525" spc="-1702">
                <a:latin typeface="Calibri"/>
                <a:cs typeface="Calibri"/>
              </a:rPr>
              <a:t> 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92421" y="9152412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92421" y="9152412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97811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8" y="4485650"/>
                </a:lnTo>
                <a:lnTo>
                  <a:pt x="508741" y="4495389"/>
                </a:lnTo>
                <a:lnTo>
                  <a:pt x="549583" y="4503364"/>
                </a:lnTo>
                <a:lnTo>
                  <a:pt x="591657" y="4509749"/>
                </a:lnTo>
                <a:lnTo>
                  <a:pt x="635504" y="4514722"/>
                </a:lnTo>
                <a:lnTo>
                  <a:pt x="681664" y="4518459"/>
                </a:lnTo>
                <a:lnTo>
                  <a:pt x="730679" y="4521136"/>
                </a:lnTo>
                <a:lnTo>
                  <a:pt x="783089" y="4522931"/>
                </a:lnTo>
                <a:lnTo>
                  <a:pt x="839436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7609799" y="7128443"/>
            <a:ext cx="68135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4300999" y="6845730"/>
            <a:ext cx="320865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9965">
                <a:latin typeface="Calibri"/>
                <a:cs typeface="Calibri"/>
              </a:rPr>
              <a:t>'</a:t>
            </a:r>
            <a:r>
              <a:rPr dirty="0" sz="12350" spc="8620">
                <a:latin typeface="Calibri"/>
                <a:cs typeface="Calibri"/>
              </a:rPr>
              <a:t>)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94721" y="4788590"/>
            <a:ext cx="1959610" cy="1273810"/>
          </a:xfrm>
          <a:custGeom>
            <a:avLst/>
            <a:gdLst/>
            <a:ahLst/>
            <a:cxnLst/>
            <a:rect l="l" t="t" r="r" b="b"/>
            <a:pathLst>
              <a:path w="1959610" h="1273810">
                <a:moveTo>
                  <a:pt x="1684524" y="0"/>
                </a:moveTo>
                <a:lnTo>
                  <a:pt x="276190" y="0"/>
                </a:lnTo>
                <a:lnTo>
                  <a:pt x="222988" y="210"/>
                </a:lnTo>
                <a:lnTo>
                  <a:pt x="180812" y="1684"/>
                </a:lnTo>
                <a:lnTo>
                  <a:pt x="113588" y="13476"/>
                </a:lnTo>
                <a:lnTo>
                  <a:pt x="52439" y="52431"/>
                </a:lnTo>
                <a:lnTo>
                  <a:pt x="13476" y="113588"/>
                </a:lnTo>
                <a:lnTo>
                  <a:pt x="1679" y="180807"/>
                </a:lnTo>
                <a:lnTo>
                  <a:pt x="210" y="222469"/>
                </a:lnTo>
                <a:lnTo>
                  <a:pt x="0" y="274965"/>
                </a:lnTo>
                <a:lnTo>
                  <a:pt x="4" y="998838"/>
                </a:lnTo>
                <a:lnTo>
                  <a:pt x="210" y="1050811"/>
                </a:lnTo>
                <a:lnTo>
                  <a:pt x="1701" y="1093139"/>
                </a:lnTo>
                <a:lnTo>
                  <a:pt x="13476" y="1160205"/>
                </a:lnTo>
                <a:lnTo>
                  <a:pt x="52439" y="1221362"/>
                </a:lnTo>
                <a:lnTo>
                  <a:pt x="113588" y="1260317"/>
                </a:lnTo>
                <a:lnTo>
                  <a:pt x="180659" y="1272109"/>
                </a:lnTo>
                <a:lnTo>
                  <a:pt x="222471" y="1273583"/>
                </a:lnTo>
                <a:lnTo>
                  <a:pt x="274965" y="1273793"/>
                </a:lnTo>
                <a:lnTo>
                  <a:pt x="1683299" y="1273793"/>
                </a:lnTo>
                <a:lnTo>
                  <a:pt x="1736501" y="1273583"/>
                </a:lnTo>
                <a:lnTo>
                  <a:pt x="1778677" y="1272109"/>
                </a:lnTo>
                <a:lnTo>
                  <a:pt x="1845901" y="1260317"/>
                </a:lnTo>
                <a:lnTo>
                  <a:pt x="1907050" y="1221362"/>
                </a:lnTo>
                <a:lnTo>
                  <a:pt x="1946014" y="1160205"/>
                </a:lnTo>
                <a:lnTo>
                  <a:pt x="1957810" y="1092986"/>
                </a:lnTo>
                <a:lnTo>
                  <a:pt x="1959279" y="1051328"/>
                </a:lnTo>
                <a:lnTo>
                  <a:pt x="1959490" y="998838"/>
                </a:lnTo>
                <a:lnTo>
                  <a:pt x="1959485" y="274965"/>
                </a:lnTo>
                <a:lnTo>
                  <a:pt x="1959279" y="222982"/>
                </a:lnTo>
                <a:lnTo>
                  <a:pt x="1957788" y="180655"/>
                </a:lnTo>
                <a:lnTo>
                  <a:pt x="1946014" y="113588"/>
                </a:lnTo>
                <a:lnTo>
                  <a:pt x="1907050" y="52431"/>
                </a:lnTo>
                <a:lnTo>
                  <a:pt x="1845901" y="13476"/>
                </a:lnTo>
                <a:lnTo>
                  <a:pt x="1778830" y="1684"/>
                </a:lnTo>
                <a:lnTo>
                  <a:pt x="1737018" y="210"/>
                </a:lnTo>
                <a:lnTo>
                  <a:pt x="168452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311836" y="5159917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72444" y="7085277"/>
            <a:ext cx="1959610" cy="1273810"/>
          </a:xfrm>
          <a:custGeom>
            <a:avLst/>
            <a:gdLst/>
            <a:ahLst/>
            <a:cxnLst/>
            <a:rect l="l" t="t" r="r" b="b"/>
            <a:pathLst>
              <a:path w="1959609" h="1273809">
                <a:moveTo>
                  <a:pt x="1684514" y="0"/>
                </a:moveTo>
                <a:lnTo>
                  <a:pt x="276180" y="0"/>
                </a:lnTo>
                <a:lnTo>
                  <a:pt x="222977" y="210"/>
                </a:lnTo>
                <a:lnTo>
                  <a:pt x="180802" y="1684"/>
                </a:lnTo>
                <a:lnTo>
                  <a:pt x="113577" y="13476"/>
                </a:lnTo>
                <a:lnTo>
                  <a:pt x="52429" y="52431"/>
                </a:lnTo>
                <a:lnTo>
                  <a:pt x="13465" y="113588"/>
                </a:lnTo>
                <a:lnTo>
                  <a:pt x="1677" y="180807"/>
                </a:lnTo>
                <a:lnTo>
                  <a:pt x="210" y="222465"/>
                </a:lnTo>
                <a:lnTo>
                  <a:pt x="0" y="274954"/>
                </a:lnTo>
                <a:lnTo>
                  <a:pt x="4" y="998838"/>
                </a:lnTo>
                <a:lnTo>
                  <a:pt x="210" y="1050811"/>
                </a:lnTo>
                <a:lnTo>
                  <a:pt x="1700" y="1093139"/>
                </a:lnTo>
                <a:lnTo>
                  <a:pt x="13465" y="1160205"/>
                </a:lnTo>
                <a:lnTo>
                  <a:pt x="52429" y="1221362"/>
                </a:lnTo>
                <a:lnTo>
                  <a:pt x="113577" y="1260317"/>
                </a:lnTo>
                <a:lnTo>
                  <a:pt x="180648" y="1272109"/>
                </a:lnTo>
                <a:lnTo>
                  <a:pt x="222460" y="1273583"/>
                </a:lnTo>
                <a:lnTo>
                  <a:pt x="274954" y="1273793"/>
                </a:lnTo>
                <a:lnTo>
                  <a:pt x="1683289" y="1273793"/>
                </a:lnTo>
                <a:lnTo>
                  <a:pt x="1736491" y="1273583"/>
                </a:lnTo>
                <a:lnTo>
                  <a:pt x="1778667" y="1272109"/>
                </a:lnTo>
                <a:lnTo>
                  <a:pt x="1845891" y="1260317"/>
                </a:lnTo>
                <a:lnTo>
                  <a:pt x="1907044" y="1221362"/>
                </a:lnTo>
                <a:lnTo>
                  <a:pt x="1946003" y="1160205"/>
                </a:lnTo>
                <a:lnTo>
                  <a:pt x="1957800" y="1092986"/>
                </a:lnTo>
                <a:lnTo>
                  <a:pt x="1959269" y="1051328"/>
                </a:lnTo>
                <a:lnTo>
                  <a:pt x="1959479" y="998838"/>
                </a:lnTo>
                <a:lnTo>
                  <a:pt x="1959474" y="274954"/>
                </a:lnTo>
                <a:lnTo>
                  <a:pt x="1959269" y="222982"/>
                </a:lnTo>
                <a:lnTo>
                  <a:pt x="1957777" y="180654"/>
                </a:lnTo>
                <a:lnTo>
                  <a:pt x="1946003" y="113588"/>
                </a:lnTo>
                <a:lnTo>
                  <a:pt x="1907044" y="52431"/>
                </a:lnTo>
                <a:lnTo>
                  <a:pt x="1845891" y="13476"/>
                </a:lnTo>
                <a:lnTo>
                  <a:pt x="1778820" y="1684"/>
                </a:lnTo>
                <a:lnTo>
                  <a:pt x="1737008" y="210"/>
                </a:lnTo>
                <a:lnTo>
                  <a:pt x="16845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992383" y="7463511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901944" y="4788590"/>
            <a:ext cx="1959610" cy="1273810"/>
          </a:xfrm>
          <a:custGeom>
            <a:avLst/>
            <a:gdLst/>
            <a:ahLst/>
            <a:cxnLst/>
            <a:rect l="l" t="t" r="r" b="b"/>
            <a:pathLst>
              <a:path w="1959609" h="1273810">
                <a:moveTo>
                  <a:pt x="1684524" y="0"/>
                </a:moveTo>
                <a:lnTo>
                  <a:pt x="276190" y="0"/>
                </a:lnTo>
                <a:lnTo>
                  <a:pt x="222988" y="210"/>
                </a:lnTo>
                <a:lnTo>
                  <a:pt x="180812" y="1684"/>
                </a:lnTo>
                <a:lnTo>
                  <a:pt x="113588" y="13476"/>
                </a:lnTo>
                <a:lnTo>
                  <a:pt x="52435" y="52431"/>
                </a:lnTo>
                <a:lnTo>
                  <a:pt x="13476" y="113588"/>
                </a:lnTo>
                <a:lnTo>
                  <a:pt x="1679" y="180807"/>
                </a:lnTo>
                <a:lnTo>
                  <a:pt x="210" y="222469"/>
                </a:lnTo>
                <a:lnTo>
                  <a:pt x="0" y="274965"/>
                </a:lnTo>
                <a:lnTo>
                  <a:pt x="4" y="998838"/>
                </a:lnTo>
                <a:lnTo>
                  <a:pt x="210" y="1050811"/>
                </a:lnTo>
                <a:lnTo>
                  <a:pt x="1701" y="1093139"/>
                </a:lnTo>
                <a:lnTo>
                  <a:pt x="13476" y="1160205"/>
                </a:lnTo>
                <a:lnTo>
                  <a:pt x="52435" y="1221362"/>
                </a:lnTo>
                <a:lnTo>
                  <a:pt x="113588" y="1260317"/>
                </a:lnTo>
                <a:lnTo>
                  <a:pt x="180659" y="1272109"/>
                </a:lnTo>
                <a:lnTo>
                  <a:pt x="222471" y="1273583"/>
                </a:lnTo>
                <a:lnTo>
                  <a:pt x="274965" y="1273793"/>
                </a:lnTo>
                <a:lnTo>
                  <a:pt x="1683299" y="1273793"/>
                </a:lnTo>
                <a:lnTo>
                  <a:pt x="1736497" y="1273583"/>
                </a:lnTo>
                <a:lnTo>
                  <a:pt x="1778673" y="1272109"/>
                </a:lnTo>
                <a:lnTo>
                  <a:pt x="1845901" y="1260317"/>
                </a:lnTo>
                <a:lnTo>
                  <a:pt x="1907050" y="1221362"/>
                </a:lnTo>
                <a:lnTo>
                  <a:pt x="1946014" y="1160205"/>
                </a:lnTo>
                <a:lnTo>
                  <a:pt x="1957801" y="1092986"/>
                </a:lnTo>
                <a:lnTo>
                  <a:pt x="1959269" y="1051328"/>
                </a:lnTo>
                <a:lnTo>
                  <a:pt x="1959479" y="998838"/>
                </a:lnTo>
                <a:lnTo>
                  <a:pt x="1959474" y="274965"/>
                </a:lnTo>
                <a:lnTo>
                  <a:pt x="1959269" y="222982"/>
                </a:lnTo>
                <a:lnTo>
                  <a:pt x="1957779" y="180655"/>
                </a:lnTo>
                <a:lnTo>
                  <a:pt x="1946014" y="113588"/>
                </a:lnTo>
                <a:lnTo>
                  <a:pt x="1907050" y="52431"/>
                </a:lnTo>
                <a:lnTo>
                  <a:pt x="1845901" y="13476"/>
                </a:lnTo>
                <a:lnTo>
                  <a:pt x="1778826" y="1684"/>
                </a:lnTo>
                <a:lnTo>
                  <a:pt x="1737014" y="210"/>
                </a:lnTo>
                <a:lnTo>
                  <a:pt x="168452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5222438" y="5159917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40570" y="5654278"/>
            <a:ext cx="1031875" cy="653415"/>
          </a:xfrm>
          <a:custGeom>
            <a:avLst/>
            <a:gdLst/>
            <a:ahLst/>
            <a:cxnLst/>
            <a:rect l="l" t="t" r="r" b="b"/>
            <a:pathLst>
              <a:path w="1031875" h="653414">
                <a:moveTo>
                  <a:pt x="0" y="0"/>
                </a:moveTo>
                <a:lnTo>
                  <a:pt x="1031863" y="0"/>
                </a:lnTo>
                <a:lnTo>
                  <a:pt x="1031863" y="652817"/>
                </a:lnTo>
                <a:lnTo>
                  <a:pt x="0" y="6528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86252" y="5622865"/>
            <a:ext cx="1133485" cy="755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38609" y="5654278"/>
            <a:ext cx="1029335" cy="650875"/>
          </a:xfrm>
          <a:custGeom>
            <a:avLst/>
            <a:gdLst/>
            <a:ahLst/>
            <a:cxnLst/>
            <a:rect l="l" t="t" r="r" b="b"/>
            <a:pathLst>
              <a:path w="1029335" h="650875">
                <a:moveTo>
                  <a:pt x="0" y="4711"/>
                </a:moveTo>
                <a:lnTo>
                  <a:pt x="0" y="647886"/>
                </a:lnTo>
                <a:lnTo>
                  <a:pt x="2471" y="650346"/>
                </a:lnTo>
                <a:lnTo>
                  <a:pt x="1026303" y="650346"/>
                </a:lnTo>
                <a:lnTo>
                  <a:pt x="1028774" y="647886"/>
                </a:lnTo>
                <a:lnTo>
                  <a:pt x="1028774" y="399610"/>
                </a:lnTo>
                <a:lnTo>
                  <a:pt x="511240" y="399610"/>
                </a:lnTo>
                <a:lnTo>
                  <a:pt x="508173" y="398438"/>
                </a:lnTo>
                <a:lnTo>
                  <a:pt x="505429" y="396521"/>
                </a:lnTo>
                <a:lnTo>
                  <a:pt x="0" y="4711"/>
                </a:lnTo>
                <a:close/>
              </a:path>
              <a:path w="1029335" h="650875">
                <a:moveTo>
                  <a:pt x="1028774" y="4711"/>
                </a:moveTo>
                <a:lnTo>
                  <a:pt x="520277" y="398783"/>
                </a:lnTo>
                <a:lnTo>
                  <a:pt x="517272" y="399610"/>
                </a:lnTo>
                <a:lnTo>
                  <a:pt x="1028774" y="399610"/>
                </a:lnTo>
                <a:lnTo>
                  <a:pt x="1028774" y="4711"/>
                </a:lnTo>
                <a:close/>
              </a:path>
              <a:path w="1029335" h="650875">
                <a:moveTo>
                  <a:pt x="993362" y="0"/>
                </a:moveTo>
                <a:lnTo>
                  <a:pt x="35412" y="0"/>
                </a:lnTo>
                <a:lnTo>
                  <a:pt x="514518" y="367706"/>
                </a:lnTo>
                <a:lnTo>
                  <a:pt x="993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517" y="803034"/>
            <a:ext cx="3895648" cy="2501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2866" y="834445"/>
            <a:ext cx="3790950" cy="2396490"/>
          </a:xfrm>
          <a:custGeom>
            <a:avLst/>
            <a:gdLst/>
            <a:ahLst/>
            <a:cxnLst/>
            <a:rect l="l" t="t" r="r" b="b"/>
            <a:pathLst>
              <a:path w="3790950" h="2396490">
                <a:moveTo>
                  <a:pt x="0" y="17381"/>
                </a:moveTo>
                <a:lnTo>
                  <a:pt x="0" y="2376252"/>
                </a:lnTo>
                <a:lnTo>
                  <a:pt x="20229" y="2396471"/>
                </a:lnTo>
                <a:lnTo>
                  <a:pt x="3770722" y="2396471"/>
                </a:lnTo>
                <a:lnTo>
                  <a:pt x="3778573" y="2394876"/>
                </a:lnTo>
                <a:lnTo>
                  <a:pt x="3785002" y="2390531"/>
                </a:lnTo>
                <a:lnTo>
                  <a:pt x="3789346" y="2384102"/>
                </a:lnTo>
                <a:lnTo>
                  <a:pt x="3790942" y="2376252"/>
                </a:lnTo>
                <a:lnTo>
                  <a:pt x="3790942" y="1472520"/>
                </a:lnTo>
                <a:lnTo>
                  <a:pt x="1894999" y="1472520"/>
                </a:lnTo>
                <a:lnTo>
                  <a:pt x="1886644" y="1471737"/>
                </a:lnTo>
                <a:lnTo>
                  <a:pt x="1878347" y="1469484"/>
                </a:lnTo>
                <a:lnTo>
                  <a:pt x="1870240" y="1465903"/>
                </a:lnTo>
                <a:lnTo>
                  <a:pt x="1862456" y="1461138"/>
                </a:lnTo>
                <a:lnTo>
                  <a:pt x="0" y="17381"/>
                </a:lnTo>
                <a:close/>
              </a:path>
              <a:path w="3790950" h="2396490">
                <a:moveTo>
                  <a:pt x="3790942" y="17381"/>
                </a:moveTo>
                <a:lnTo>
                  <a:pt x="1926286" y="1462405"/>
                </a:lnTo>
                <a:lnTo>
                  <a:pt x="1894999" y="1472520"/>
                </a:lnTo>
                <a:lnTo>
                  <a:pt x="3790942" y="1472520"/>
                </a:lnTo>
                <a:lnTo>
                  <a:pt x="3790942" y="17381"/>
                </a:lnTo>
                <a:close/>
              </a:path>
              <a:path w="3790950" h="2396490">
                <a:moveTo>
                  <a:pt x="3660443" y="0"/>
                </a:moveTo>
                <a:lnTo>
                  <a:pt x="130509" y="0"/>
                </a:lnTo>
                <a:lnTo>
                  <a:pt x="1895952" y="1354974"/>
                </a:lnTo>
                <a:lnTo>
                  <a:pt x="3660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10287" y="2395603"/>
            <a:ext cx="2306320" cy="6413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000" spc="-595">
                <a:latin typeface="Arial"/>
                <a:cs typeface="Arial"/>
              </a:rPr>
              <a:t>domain</a:t>
            </a:r>
            <a:r>
              <a:rPr dirty="0" sz="4000" spc="-560">
                <a:latin typeface="Arial"/>
                <a:cs typeface="Arial"/>
              </a:rPr>
              <a:t> </a:t>
            </a:r>
            <a:r>
              <a:rPr dirty="0" sz="4000" spc="-405">
                <a:latin typeface="Arial"/>
                <a:cs typeface="Arial"/>
              </a:rPr>
              <a:t>event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24921" y="965954"/>
            <a:ext cx="10287000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r" marR="22860">
              <a:lnSpc>
                <a:spcPct val="100000"/>
              </a:lnSpc>
              <a:spcBef>
                <a:spcPts val="550"/>
              </a:spcBef>
            </a:pPr>
            <a:r>
              <a:rPr dirty="0" sz="3950" spc="-320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record </a:t>
            </a:r>
            <a:r>
              <a:rPr dirty="0" sz="3950" spc="-45" b="1">
                <a:solidFill>
                  <a:srgbClr val="0220B4"/>
                </a:solidFill>
                <a:latin typeface="Arial"/>
                <a:cs typeface="Arial"/>
              </a:rPr>
              <a:t>of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3950" spc="-100" b="1">
                <a:solidFill>
                  <a:srgbClr val="0220B4"/>
                </a:solidFill>
                <a:latin typeface="Arial"/>
                <a:cs typeface="Arial"/>
              </a:rPr>
              <a:t>business-significant</a:t>
            </a:r>
            <a:r>
              <a:rPr dirty="0" sz="3950" spc="2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55" b="1">
                <a:solidFill>
                  <a:srgbClr val="0220B4"/>
                </a:solidFill>
                <a:latin typeface="Arial"/>
                <a:cs typeface="Arial"/>
              </a:rPr>
              <a:t>occurrence</a:t>
            </a:r>
            <a:endParaRPr sz="39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3950" spc="-90" b="1">
                <a:solidFill>
                  <a:srgbClr val="0220B4"/>
                </a:solidFill>
                <a:latin typeface="Arial"/>
                <a:cs typeface="Arial"/>
              </a:rPr>
              <a:t>within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3950" spc="-190" b="1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3950" spc="-22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Context.</a:t>
            </a:r>
            <a:endParaRPr sz="39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2656" y="4166716"/>
            <a:ext cx="5733415" cy="6628130"/>
          </a:xfrm>
          <a:custGeom>
            <a:avLst/>
            <a:gdLst/>
            <a:ahLst/>
            <a:cxnLst/>
            <a:rect l="l" t="t" r="r" b="b"/>
            <a:pathLst>
              <a:path w="5733415" h="6628130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5661924"/>
                </a:lnTo>
                <a:lnTo>
                  <a:pt x="205" y="5725097"/>
                </a:lnTo>
                <a:lnTo>
                  <a:pt x="765" y="5786647"/>
                </a:lnTo>
                <a:lnTo>
                  <a:pt x="1853" y="5843575"/>
                </a:lnTo>
                <a:lnTo>
                  <a:pt x="3648" y="5896437"/>
                </a:lnTo>
                <a:lnTo>
                  <a:pt x="6326" y="5945792"/>
                </a:lnTo>
                <a:lnTo>
                  <a:pt x="10101" y="5992530"/>
                </a:lnTo>
                <a:lnTo>
                  <a:pt x="15062" y="6036377"/>
                </a:lnTo>
                <a:lnTo>
                  <a:pt x="21435" y="6078451"/>
                </a:lnTo>
                <a:lnTo>
                  <a:pt x="29400" y="6119293"/>
                </a:lnTo>
                <a:lnTo>
                  <a:pt x="39136" y="6159443"/>
                </a:lnTo>
                <a:lnTo>
                  <a:pt x="50817" y="6199444"/>
                </a:lnTo>
                <a:lnTo>
                  <a:pt x="70059" y="6246374"/>
                </a:lnTo>
                <a:lnTo>
                  <a:pt x="92823" y="6291288"/>
                </a:lnTo>
                <a:lnTo>
                  <a:pt x="118943" y="6334020"/>
                </a:lnTo>
                <a:lnTo>
                  <a:pt x="148249" y="6374402"/>
                </a:lnTo>
                <a:lnTo>
                  <a:pt x="180575" y="6412266"/>
                </a:lnTo>
                <a:lnTo>
                  <a:pt x="215754" y="6447445"/>
                </a:lnTo>
                <a:lnTo>
                  <a:pt x="253618" y="6479773"/>
                </a:lnTo>
                <a:lnTo>
                  <a:pt x="293999" y="6509080"/>
                </a:lnTo>
                <a:lnTo>
                  <a:pt x="336731" y="6535201"/>
                </a:lnTo>
                <a:lnTo>
                  <a:pt x="381645" y="6557968"/>
                </a:lnTo>
                <a:lnTo>
                  <a:pt x="428575" y="6577213"/>
                </a:lnTo>
                <a:lnTo>
                  <a:pt x="468578" y="6588895"/>
                </a:lnTo>
                <a:lnTo>
                  <a:pt x="508731" y="6598634"/>
                </a:lnTo>
                <a:lnTo>
                  <a:pt x="549574" y="6606609"/>
                </a:lnTo>
                <a:lnTo>
                  <a:pt x="591650" y="6612994"/>
                </a:lnTo>
                <a:lnTo>
                  <a:pt x="635497" y="6617967"/>
                </a:lnTo>
                <a:lnTo>
                  <a:pt x="681659" y="6621704"/>
                </a:lnTo>
                <a:lnTo>
                  <a:pt x="730675" y="6624381"/>
                </a:lnTo>
                <a:lnTo>
                  <a:pt x="783086" y="6626176"/>
                </a:lnTo>
                <a:lnTo>
                  <a:pt x="839435" y="6627265"/>
                </a:lnTo>
                <a:lnTo>
                  <a:pt x="1037509" y="6628059"/>
                </a:lnTo>
                <a:lnTo>
                  <a:pt x="4691199" y="6628059"/>
                </a:lnTo>
                <a:lnTo>
                  <a:pt x="4763664" y="6628030"/>
                </a:lnTo>
                <a:lnTo>
                  <a:pt x="4830392" y="6627824"/>
                </a:lnTo>
                <a:lnTo>
                  <a:pt x="4891941" y="6627265"/>
                </a:lnTo>
                <a:lnTo>
                  <a:pt x="4948868" y="6626176"/>
                </a:lnTo>
                <a:lnTo>
                  <a:pt x="5001730" y="6624381"/>
                </a:lnTo>
                <a:lnTo>
                  <a:pt x="5051085" y="6621704"/>
                </a:lnTo>
                <a:lnTo>
                  <a:pt x="5097488" y="6617967"/>
                </a:lnTo>
                <a:lnTo>
                  <a:pt x="5141497" y="6612994"/>
                </a:lnTo>
                <a:lnTo>
                  <a:pt x="5183670" y="6606609"/>
                </a:lnTo>
                <a:lnTo>
                  <a:pt x="5224564" y="6598634"/>
                </a:lnTo>
                <a:lnTo>
                  <a:pt x="5264735" y="6588895"/>
                </a:lnTo>
                <a:lnTo>
                  <a:pt x="5304740" y="6577213"/>
                </a:lnTo>
                <a:lnTo>
                  <a:pt x="5351670" y="6557968"/>
                </a:lnTo>
                <a:lnTo>
                  <a:pt x="5396584" y="6535201"/>
                </a:lnTo>
                <a:lnTo>
                  <a:pt x="5439316" y="6509080"/>
                </a:lnTo>
                <a:lnTo>
                  <a:pt x="5479698" y="6479773"/>
                </a:lnTo>
                <a:lnTo>
                  <a:pt x="5517562" y="6447445"/>
                </a:lnTo>
                <a:lnTo>
                  <a:pt x="5552742" y="6412266"/>
                </a:lnTo>
                <a:lnTo>
                  <a:pt x="5585069" y="6374402"/>
                </a:lnTo>
                <a:lnTo>
                  <a:pt x="5614377" y="6334020"/>
                </a:lnTo>
                <a:lnTo>
                  <a:pt x="5640498" y="6291288"/>
                </a:lnTo>
                <a:lnTo>
                  <a:pt x="5663264" y="6246374"/>
                </a:lnTo>
                <a:lnTo>
                  <a:pt x="5682509" y="6199444"/>
                </a:lnTo>
                <a:lnTo>
                  <a:pt x="5694192" y="6159441"/>
                </a:lnTo>
                <a:lnTo>
                  <a:pt x="5703935" y="6119271"/>
                </a:lnTo>
                <a:lnTo>
                  <a:pt x="5711916" y="6078379"/>
                </a:lnTo>
                <a:lnTo>
                  <a:pt x="5718309" y="6036206"/>
                </a:lnTo>
                <a:lnTo>
                  <a:pt x="5723290" y="5992196"/>
                </a:lnTo>
                <a:lnTo>
                  <a:pt x="5727000" y="5946369"/>
                </a:lnTo>
                <a:lnTo>
                  <a:pt x="5729678" y="5897354"/>
                </a:lnTo>
                <a:lnTo>
                  <a:pt x="5731473" y="5844943"/>
                </a:lnTo>
                <a:lnTo>
                  <a:pt x="5732561" y="5788595"/>
                </a:lnTo>
                <a:lnTo>
                  <a:pt x="5733120" y="5727769"/>
                </a:lnTo>
                <a:lnTo>
                  <a:pt x="5733326" y="5661924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70075" y="9004961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72121" y="9004961"/>
            <a:ext cx="1570632" cy="1570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657375" y="8877081"/>
            <a:ext cx="319849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9885">
                <a:latin typeface="Calibri"/>
                <a:cs typeface="Calibri"/>
              </a:rPr>
              <a:t>'</a:t>
            </a:r>
            <a:r>
              <a:rPr dirty="0" sz="12350" spc="8620">
                <a:latin typeface="Calibri"/>
                <a:cs typeface="Calibri"/>
              </a:rPr>
              <a:t>)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79127" y="9121748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79127" y="9121748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49942" y="9348271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92421" y="9152412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92421" y="9152412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97811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8" y="4485650"/>
                </a:lnTo>
                <a:lnTo>
                  <a:pt x="508741" y="4495389"/>
                </a:lnTo>
                <a:lnTo>
                  <a:pt x="549583" y="4503364"/>
                </a:lnTo>
                <a:lnTo>
                  <a:pt x="591657" y="4509749"/>
                </a:lnTo>
                <a:lnTo>
                  <a:pt x="635504" y="4514722"/>
                </a:lnTo>
                <a:lnTo>
                  <a:pt x="681664" y="4518459"/>
                </a:lnTo>
                <a:lnTo>
                  <a:pt x="730679" y="4521136"/>
                </a:lnTo>
                <a:lnTo>
                  <a:pt x="783089" y="4522931"/>
                </a:lnTo>
                <a:lnTo>
                  <a:pt x="839436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7609799" y="7128443"/>
            <a:ext cx="68135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300999" y="6845730"/>
            <a:ext cx="320865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9965">
                <a:latin typeface="Calibri"/>
                <a:cs typeface="Calibri"/>
              </a:rPr>
              <a:t>'</a:t>
            </a:r>
            <a:r>
              <a:rPr dirty="0" sz="12350" spc="8620">
                <a:latin typeface="Calibri"/>
                <a:cs typeface="Calibri"/>
              </a:rPr>
              <a:t>)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94721" y="4788590"/>
            <a:ext cx="1959610" cy="1273810"/>
          </a:xfrm>
          <a:custGeom>
            <a:avLst/>
            <a:gdLst/>
            <a:ahLst/>
            <a:cxnLst/>
            <a:rect l="l" t="t" r="r" b="b"/>
            <a:pathLst>
              <a:path w="1959610" h="1273810">
                <a:moveTo>
                  <a:pt x="1684524" y="0"/>
                </a:moveTo>
                <a:lnTo>
                  <a:pt x="276190" y="0"/>
                </a:lnTo>
                <a:lnTo>
                  <a:pt x="222988" y="210"/>
                </a:lnTo>
                <a:lnTo>
                  <a:pt x="180812" y="1684"/>
                </a:lnTo>
                <a:lnTo>
                  <a:pt x="113588" y="13476"/>
                </a:lnTo>
                <a:lnTo>
                  <a:pt x="52439" y="52431"/>
                </a:lnTo>
                <a:lnTo>
                  <a:pt x="13476" y="113588"/>
                </a:lnTo>
                <a:lnTo>
                  <a:pt x="1679" y="180807"/>
                </a:lnTo>
                <a:lnTo>
                  <a:pt x="210" y="222469"/>
                </a:lnTo>
                <a:lnTo>
                  <a:pt x="0" y="274965"/>
                </a:lnTo>
                <a:lnTo>
                  <a:pt x="4" y="998838"/>
                </a:lnTo>
                <a:lnTo>
                  <a:pt x="210" y="1050811"/>
                </a:lnTo>
                <a:lnTo>
                  <a:pt x="1701" y="1093139"/>
                </a:lnTo>
                <a:lnTo>
                  <a:pt x="13476" y="1160205"/>
                </a:lnTo>
                <a:lnTo>
                  <a:pt x="52439" y="1221362"/>
                </a:lnTo>
                <a:lnTo>
                  <a:pt x="113588" y="1260317"/>
                </a:lnTo>
                <a:lnTo>
                  <a:pt x="180659" y="1272109"/>
                </a:lnTo>
                <a:lnTo>
                  <a:pt x="222471" y="1273583"/>
                </a:lnTo>
                <a:lnTo>
                  <a:pt x="274965" y="1273793"/>
                </a:lnTo>
                <a:lnTo>
                  <a:pt x="1683299" y="1273793"/>
                </a:lnTo>
                <a:lnTo>
                  <a:pt x="1736501" y="1273583"/>
                </a:lnTo>
                <a:lnTo>
                  <a:pt x="1778677" y="1272109"/>
                </a:lnTo>
                <a:lnTo>
                  <a:pt x="1845901" y="1260317"/>
                </a:lnTo>
                <a:lnTo>
                  <a:pt x="1907050" y="1221362"/>
                </a:lnTo>
                <a:lnTo>
                  <a:pt x="1946014" y="1160205"/>
                </a:lnTo>
                <a:lnTo>
                  <a:pt x="1957810" y="1092986"/>
                </a:lnTo>
                <a:lnTo>
                  <a:pt x="1959279" y="1051328"/>
                </a:lnTo>
                <a:lnTo>
                  <a:pt x="1959490" y="998838"/>
                </a:lnTo>
                <a:lnTo>
                  <a:pt x="1959485" y="274965"/>
                </a:lnTo>
                <a:lnTo>
                  <a:pt x="1959279" y="222982"/>
                </a:lnTo>
                <a:lnTo>
                  <a:pt x="1957788" y="180655"/>
                </a:lnTo>
                <a:lnTo>
                  <a:pt x="1946014" y="113588"/>
                </a:lnTo>
                <a:lnTo>
                  <a:pt x="1907050" y="52431"/>
                </a:lnTo>
                <a:lnTo>
                  <a:pt x="1845901" y="13476"/>
                </a:lnTo>
                <a:lnTo>
                  <a:pt x="1778830" y="1684"/>
                </a:lnTo>
                <a:lnTo>
                  <a:pt x="1737018" y="210"/>
                </a:lnTo>
                <a:lnTo>
                  <a:pt x="168452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311836" y="5159917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72444" y="7085277"/>
            <a:ext cx="1959610" cy="1273810"/>
          </a:xfrm>
          <a:custGeom>
            <a:avLst/>
            <a:gdLst/>
            <a:ahLst/>
            <a:cxnLst/>
            <a:rect l="l" t="t" r="r" b="b"/>
            <a:pathLst>
              <a:path w="1959609" h="1273809">
                <a:moveTo>
                  <a:pt x="1684514" y="0"/>
                </a:moveTo>
                <a:lnTo>
                  <a:pt x="276180" y="0"/>
                </a:lnTo>
                <a:lnTo>
                  <a:pt x="222977" y="210"/>
                </a:lnTo>
                <a:lnTo>
                  <a:pt x="180802" y="1684"/>
                </a:lnTo>
                <a:lnTo>
                  <a:pt x="113577" y="13476"/>
                </a:lnTo>
                <a:lnTo>
                  <a:pt x="52429" y="52431"/>
                </a:lnTo>
                <a:lnTo>
                  <a:pt x="13465" y="113588"/>
                </a:lnTo>
                <a:lnTo>
                  <a:pt x="1677" y="180807"/>
                </a:lnTo>
                <a:lnTo>
                  <a:pt x="210" y="222465"/>
                </a:lnTo>
                <a:lnTo>
                  <a:pt x="0" y="274954"/>
                </a:lnTo>
                <a:lnTo>
                  <a:pt x="4" y="998838"/>
                </a:lnTo>
                <a:lnTo>
                  <a:pt x="210" y="1050811"/>
                </a:lnTo>
                <a:lnTo>
                  <a:pt x="1700" y="1093139"/>
                </a:lnTo>
                <a:lnTo>
                  <a:pt x="13465" y="1160205"/>
                </a:lnTo>
                <a:lnTo>
                  <a:pt x="52429" y="1221362"/>
                </a:lnTo>
                <a:lnTo>
                  <a:pt x="113577" y="1260317"/>
                </a:lnTo>
                <a:lnTo>
                  <a:pt x="180648" y="1272109"/>
                </a:lnTo>
                <a:lnTo>
                  <a:pt x="222460" y="1273583"/>
                </a:lnTo>
                <a:lnTo>
                  <a:pt x="274954" y="1273793"/>
                </a:lnTo>
                <a:lnTo>
                  <a:pt x="1683289" y="1273793"/>
                </a:lnTo>
                <a:lnTo>
                  <a:pt x="1736491" y="1273583"/>
                </a:lnTo>
                <a:lnTo>
                  <a:pt x="1778667" y="1272109"/>
                </a:lnTo>
                <a:lnTo>
                  <a:pt x="1845891" y="1260317"/>
                </a:lnTo>
                <a:lnTo>
                  <a:pt x="1907044" y="1221362"/>
                </a:lnTo>
                <a:lnTo>
                  <a:pt x="1946003" y="1160205"/>
                </a:lnTo>
                <a:lnTo>
                  <a:pt x="1957800" y="1092986"/>
                </a:lnTo>
                <a:lnTo>
                  <a:pt x="1959269" y="1051328"/>
                </a:lnTo>
                <a:lnTo>
                  <a:pt x="1959479" y="998838"/>
                </a:lnTo>
                <a:lnTo>
                  <a:pt x="1959474" y="274954"/>
                </a:lnTo>
                <a:lnTo>
                  <a:pt x="1959269" y="222982"/>
                </a:lnTo>
                <a:lnTo>
                  <a:pt x="1957777" y="180654"/>
                </a:lnTo>
                <a:lnTo>
                  <a:pt x="1946003" y="113588"/>
                </a:lnTo>
                <a:lnTo>
                  <a:pt x="1907044" y="52431"/>
                </a:lnTo>
                <a:lnTo>
                  <a:pt x="1845891" y="13476"/>
                </a:lnTo>
                <a:lnTo>
                  <a:pt x="1778820" y="1684"/>
                </a:lnTo>
                <a:lnTo>
                  <a:pt x="1737008" y="210"/>
                </a:lnTo>
                <a:lnTo>
                  <a:pt x="168451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992383" y="7463511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901944" y="4788590"/>
            <a:ext cx="1959610" cy="1273810"/>
          </a:xfrm>
          <a:custGeom>
            <a:avLst/>
            <a:gdLst/>
            <a:ahLst/>
            <a:cxnLst/>
            <a:rect l="l" t="t" r="r" b="b"/>
            <a:pathLst>
              <a:path w="1959609" h="1273810">
                <a:moveTo>
                  <a:pt x="1684524" y="0"/>
                </a:moveTo>
                <a:lnTo>
                  <a:pt x="276190" y="0"/>
                </a:lnTo>
                <a:lnTo>
                  <a:pt x="222988" y="210"/>
                </a:lnTo>
                <a:lnTo>
                  <a:pt x="180812" y="1684"/>
                </a:lnTo>
                <a:lnTo>
                  <a:pt x="113588" y="13476"/>
                </a:lnTo>
                <a:lnTo>
                  <a:pt x="52435" y="52431"/>
                </a:lnTo>
                <a:lnTo>
                  <a:pt x="13476" y="113588"/>
                </a:lnTo>
                <a:lnTo>
                  <a:pt x="1679" y="180807"/>
                </a:lnTo>
                <a:lnTo>
                  <a:pt x="210" y="222469"/>
                </a:lnTo>
                <a:lnTo>
                  <a:pt x="0" y="274965"/>
                </a:lnTo>
                <a:lnTo>
                  <a:pt x="4" y="998838"/>
                </a:lnTo>
                <a:lnTo>
                  <a:pt x="210" y="1050811"/>
                </a:lnTo>
                <a:lnTo>
                  <a:pt x="1701" y="1093139"/>
                </a:lnTo>
                <a:lnTo>
                  <a:pt x="13476" y="1160205"/>
                </a:lnTo>
                <a:lnTo>
                  <a:pt x="52435" y="1221362"/>
                </a:lnTo>
                <a:lnTo>
                  <a:pt x="113588" y="1260317"/>
                </a:lnTo>
                <a:lnTo>
                  <a:pt x="180659" y="1272109"/>
                </a:lnTo>
                <a:lnTo>
                  <a:pt x="222471" y="1273583"/>
                </a:lnTo>
                <a:lnTo>
                  <a:pt x="274965" y="1273793"/>
                </a:lnTo>
                <a:lnTo>
                  <a:pt x="1683299" y="1273793"/>
                </a:lnTo>
                <a:lnTo>
                  <a:pt x="1736497" y="1273583"/>
                </a:lnTo>
                <a:lnTo>
                  <a:pt x="1778673" y="1272109"/>
                </a:lnTo>
                <a:lnTo>
                  <a:pt x="1845901" y="1260317"/>
                </a:lnTo>
                <a:lnTo>
                  <a:pt x="1907050" y="1221362"/>
                </a:lnTo>
                <a:lnTo>
                  <a:pt x="1946014" y="1160205"/>
                </a:lnTo>
                <a:lnTo>
                  <a:pt x="1957801" y="1092986"/>
                </a:lnTo>
                <a:lnTo>
                  <a:pt x="1959269" y="1051328"/>
                </a:lnTo>
                <a:lnTo>
                  <a:pt x="1959479" y="998838"/>
                </a:lnTo>
                <a:lnTo>
                  <a:pt x="1959474" y="274965"/>
                </a:lnTo>
                <a:lnTo>
                  <a:pt x="1959269" y="222982"/>
                </a:lnTo>
                <a:lnTo>
                  <a:pt x="1957779" y="180655"/>
                </a:lnTo>
                <a:lnTo>
                  <a:pt x="1946014" y="113588"/>
                </a:lnTo>
                <a:lnTo>
                  <a:pt x="1907050" y="52431"/>
                </a:lnTo>
                <a:lnTo>
                  <a:pt x="1845901" y="13476"/>
                </a:lnTo>
                <a:lnTo>
                  <a:pt x="1778826" y="1684"/>
                </a:lnTo>
                <a:lnTo>
                  <a:pt x="1737014" y="210"/>
                </a:lnTo>
                <a:lnTo>
                  <a:pt x="168452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5222438" y="5159917"/>
            <a:ext cx="13214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440">
                <a:latin typeface="Arial"/>
                <a:cs typeface="Arial"/>
              </a:rPr>
              <a:t>a</a:t>
            </a:r>
            <a:r>
              <a:rPr dirty="0" sz="2950" spc="-350">
                <a:latin typeface="Arial"/>
                <a:cs typeface="Arial"/>
              </a:rPr>
              <a:t>ggre</a:t>
            </a:r>
            <a:r>
              <a:rPr dirty="0" sz="2950" spc="-395">
                <a:latin typeface="Arial"/>
                <a:cs typeface="Arial"/>
              </a:rPr>
              <a:t>g</a:t>
            </a:r>
            <a:r>
              <a:rPr dirty="0" sz="2950" spc="-550">
                <a:latin typeface="Arial"/>
                <a:cs typeface="Arial"/>
              </a:rPr>
              <a:t>a</a:t>
            </a:r>
            <a:r>
              <a:rPr dirty="0" sz="2950" spc="-160">
                <a:latin typeface="Arial"/>
                <a:cs typeface="Arial"/>
              </a:rPr>
              <a:t>te</a:t>
            </a:r>
            <a:endParaRPr sz="29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00789" y="6062383"/>
            <a:ext cx="1209040" cy="1197610"/>
          </a:xfrm>
          <a:custGeom>
            <a:avLst/>
            <a:gdLst/>
            <a:ahLst/>
            <a:cxnLst/>
            <a:rect l="l" t="t" r="r" b="b"/>
            <a:pathLst>
              <a:path w="1209039" h="1197609">
                <a:moveTo>
                  <a:pt x="1208863" y="1197471"/>
                </a:moveTo>
                <a:lnTo>
                  <a:pt x="1143829" y="1158301"/>
                </a:lnTo>
                <a:lnTo>
                  <a:pt x="1101976" y="1131580"/>
                </a:lnTo>
                <a:lnTo>
                  <a:pt x="1060572" y="1104337"/>
                </a:lnTo>
                <a:lnTo>
                  <a:pt x="1019619" y="1076569"/>
                </a:lnTo>
                <a:lnTo>
                  <a:pt x="979114" y="1048278"/>
                </a:lnTo>
                <a:lnTo>
                  <a:pt x="939060" y="1019463"/>
                </a:lnTo>
                <a:lnTo>
                  <a:pt x="899454" y="990124"/>
                </a:lnTo>
                <a:lnTo>
                  <a:pt x="860299" y="960262"/>
                </a:lnTo>
                <a:lnTo>
                  <a:pt x="821592" y="929876"/>
                </a:lnTo>
                <a:lnTo>
                  <a:pt x="783336" y="898966"/>
                </a:lnTo>
                <a:lnTo>
                  <a:pt x="745528" y="867533"/>
                </a:lnTo>
                <a:lnTo>
                  <a:pt x="708171" y="835575"/>
                </a:lnTo>
                <a:lnTo>
                  <a:pt x="671262" y="803094"/>
                </a:lnTo>
                <a:lnTo>
                  <a:pt x="634803" y="770090"/>
                </a:lnTo>
                <a:lnTo>
                  <a:pt x="598794" y="736561"/>
                </a:lnTo>
                <a:lnTo>
                  <a:pt x="563234" y="702509"/>
                </a:lnTo>
                <a:lnTo>
                  <a:pt x="528123" y="667933"/>
                </a:lnTo>
                <a:lnTo>
                  <a:pt x="493462" y="632834"/>
                </a:lnTo>
                <a:lnTo>
                  <a:pt x="459251" y="597210"/>
                </a:lnTo>
                <a:lnTo>
                  <a:pt x="425488" y="561063"/>
                </a:lnTo>
                <a:lnTo>
                  <a:pt x="392175" y="524392"/>
                </a:lnTo>
                <a:lnTo>
                  <a:pt x="359312" y="487197"/>
                </a:lnTo>
                <a:lnTo>
                  <a:pt x="326898" y="449478"/>
                </a:lnTo>
                <a:lnTo>
                  <a:pt x="294933" y="411236"/>
                </a:lnTo>
                <a:lnTo>
                  <a:pt x="263418" y="372470"/>
                </a:lnTo>
                <a:lnTo>
                  <a:pt x="232352" y="333180"/>
                </a:lnTo>
                <a:lnTo>
                  <a:pt x="201735" y="293366"/>
                </a:lnTo>
                <a:lnTo>
                  <a:pt x="171568" y="253028"/>
                </a:lnTo>
                <a:lnTo>
                  <a:pt x="141850" y="212166"/>
                </a:lnTo>
                <a:lnTo>
                  <a:pt x="112581" y="170781"/>
                </a:lnTo>
                <a:lnTo>
                  <a:pt x="83762" y="128871"/>
                </a:lnTo>
                <a:lnTo>
                  <a:pt x="55392" y="86438"/>
                </a:lnTo>
                <a:lnTo>
                  <a:pt x="27471" y="43481"/>
                </a:ln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433981" y="7154117"/>
            <a:ext cx="238760" cy="198755"/>
          </a:xfrm>
          <a:custGeom>
            <a:avLst/>
            <a:gdLst/>
            <a:ahLst/>
            <a:cxnLst/>
            <a:rect l="l" t="t" r="r" b="b"/>
            <a:pathLst>
              <a:path w="238760" h="198754">
                <a:moveTo>
                  <a:pt x="105871" y="0"/>
                </a:moveTo>
                <a:lnTo>
                  <a:pt x="0" y="185523"/>
                </a:lnTo>
                <a:lnTo>
                  <a:pt x="238453" y="198632"/>
                </a:lnTo>
                <a:lnTo>
                  <a:pt x="105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54207" y="4981247"/>
            <a:ext cx="10761980" cy="320040"/>
          </a:xfrm>
          <a:custGeom>
            <a:avLst/>
            <a:gdLst/>
            <a:ahLst/>
            <a:cxnLst/>
            <a:rect l="l" t="t" r="r" b="b"/>
            <a:pathLst>
              <a:path w="10761980" h="320039">
                <a:moveTo>
                  <a:pt x="0" y="319595"/>
                </a:moveTo>
                <a:lnTo>
                  <a:pt x="53678" y="313358"/>
                </a:lnTo>
                <a:lnTo>
                  <a:pt x="107356" y="307182"/>
                </a:lnTo>
                <a:lnTo>
                  <a:pt x="161034" y="301068"/>
                </a:lnTo>
                <a:lnTo>
                  <a:pt x="214712" y="295015"/>
                </a:lnTo>
                <a:lnTo>
                  <a:pt x="268390" y="289023"/>
                </a:lnTo>
                <a:lnTo>
                  <a:pt x="322068" y="283093"/>
                </a:lnTo>
                <a:lnTo>
                  <a:pt x="375746" y="277225"/>
                </a:lnTo>
                <a:lnTo>
                  <a:pt x="429424" y="271418"/>
                </a:lnTo>
                <a:lnTo>
                  <a:pt x="483102" y="265672"/>
                </a:lnTo>
                <a:lnTo>
                  <a:pt x="536781" y="259988"/>
                </a:lnTo>
                <a:lnTo>
                  <a:pt x="590459" y="254365"/>
                </a:lnTo>
                <a:lnTo>
                  <a:pt x="644137" y="248804"/>
                </a:lnTo>
                <a:lnTo>
                  <a:pt x="697815" y="243304"/>
                </a:lnTo>
                <a:lnTo>
                  <a:pt x="751493" y="237866"/>
                </a:lnTo>
                <a:lnTo>
                  <a:pt x="805171" y="232489"/>
                </a:lnTo>
                <a:lnTo>
                  <a:pt x="858849" y="227174"/>
                </a:lnTo>
                <a:lnTo>
                  <a:pt x="912527" y="221920"/>
                </a:lnTo>
                <a:lnTo>
                  <a:pt x="966205" y="216727"/>
                </a:lnTo>
                <a:lnTo>
                  <a:pt x="1019883" y="211597"/>
                </a:lnTo>
                <a:lnTo>
                  <a:pt x="1073562" y="206527"/>
                </a:lnTo>
                <a:lnTo>
                  <a:pt x="1127240" y="201519"/>
                </a:lnTo>
                <a:lnTo>
                  <a:pt x="1180918" y="196572"/>
                </a:lnTo>
                <a:lnTo>
                  <a:pt x="1234596" y="191687"/>
                </a:lnTo>
                <a:lnTo>
                  <a:pt x="1288274" y="186864"/>
                </a:lnTo>
                <a:lnTo>
                  <a:pt x="1341952" y="182102"/>
                </a:lnTo>
                <a:lnTo>
                  <a:pt x="1395630" y="177401"/>
                </a:lnTo>
                <a:lnTo>
                  <a:pt x="1449308" y="172762"/>
                </a:lnTo>
                <a:lnTo>
                  <a:pt x="1502986" y="168184"/>
                </a:lnTo>
                <a:lnTo>
                  <a:pt x="1556665" y="163668"/>
                </a:lnTo>
                <a:lnTo>
                  <a:pt x="1610343" y="159213"/>
                </a:lnTo>
                <a:lnTo>
                  <a:pt x="1664021" y="154820"/>
                </a:lnTo>
                <a:lnTo>
                  <a:pt x="1717699" y="150488"/>
                </a:lnTo>
                <a:lnTo>
                  <a:pt x="1771377" y="146217"/>
                </a:lnTo>
                <a:lnTo>
                  <a:pt x="1825055" y="142008"/>
                </a:lnTo>
                <a:lnTo>
                  <a:pt x="1878733" y="137861"/>
                </a:lnTo>
                <a:lnTo>
                  <a:pt x="1932411" y="133775"/>
                </a:lnTo>
                <a:lnTo>
                  <a:pt x="1986089" y="129750"/>
                </a:lnTo>
                <a:lnTo>
                  <a:pt x="2039767" y="125787"/>
                </a:lnTo>
                <a:lnTo>
                  <a:pt x="2093446" y="121886"/>
                </a:lnTo>
                <a:lnTo>
                  <a:pt x="2147124" y="118045"/>
                </a:lnTo>
                <a:lnTo>
                  <a:pt x="2200802" y="114267"/>
                </a:lnTo>
                <a:lnTo>
                  <a:pt x="2254480" y="110549"/>
                </a:lnTo>
                <a:lnTo>
                  <a:pt x="2308158" y="106894"/>
                </a:lnTo>
                <a:lnTo>
                  <a:pt x="2361836" y="103299"/>
                </a:lnTo>
                <a:lnTo>
                  <a:pt x="2415514" y="99767"/>
                </a:lnTo>
                <a:lnTo>
                  <a:pt x="2469192" y="96295"/>
                </a:lnTo>
                <a:lnTo>
                  <a:pt x="2522870" y="92885"/>
                </a:lnTo>
                <a:lnTo>
                  <a:pt x="2576548" y="89537"/>
                </a:lnTo>
                <a:lnTo>
                  <a:pt x="2630227" y="86250"/>
                </a:lnTo>
                <a:lnTo>
                  <a:pt x="2683905" y="83025"/>
                </a:lnTo>
                <a:lnTo>
                  <a:pt x="2737583" y="79860"/>
                </a:lnTo>
                <a:lnTo>
                  <a:pt x="2791261" y="76758"/>
                </a:lnTo>
                <a:lnTo>
                  <a:pt x="2844939" y="73717"/>
                </a:lnTo>
                <a:lnTo>
                  <a:pt x="2898617" y="70737"/>
                </a:lnTo>
                <a:lnTo>
                  <a:pt x="2952295" y="67819"/>
                </a:lnTo>
                <a:lnTo>
                  <a:pt x="3005973" y="64962"/>
                </a:lnTo>
                <a:lnTo>
                  <a:pt x="3059651" y="62167"/>
                </a:lnTo>
                <a:lnTo>
                  <a:pt x="3113330" y="59433"/>
                </a:lnTo>
                <a:lnTo>
                  <a:pt x="3167008" y="56761"/>
                </a:lnTo>
                <a:lnTo>
                  <a:pt x="3220686" y="54150"/>
                </a:lnTo>
                <a:lnTo>
                  <a:pt x="3274364" y="51601"/>
                </a:lnTo>
                <a:lnTo>
                  <a:pt x="3328042" y="49113"/>
                </a:lnTo>
                <a:lnTo>
                  <a:pt x="3381720" y="46687"/>
                </a:lnTo>
                <a:lnTo>
                  <a:pt x="3435398" y="44322"/>
                </a:lnTo>
                <a:lnTo>
                  <a:pt x="3489076" y="42018"/>
                </a:lnTo>
                <a:lnTo>
                  <a:pt x="3542754" y="39776"/>
                </a:lnTo>
                <a:lnTo>
                  <a:pt x="3596432" y="37596"/>
                </a:lnTo>
                <a:lnTo>
                  <a:pt x="3650111" y="35476"/>
                </a:lnTo>
                <a:lnTo>
                  <a:pt x="3703789" y="33419"/>
                </a:lnTo>
                <a:lnTo>
                  <a:pt x="3757467" y="31423"/>
                </a:lnTo>
                <a:lnTo>
                  <a:pt x="3811145" y="29488"/>
                </a:lnTo>
                <a:lnTo>
                  <a:pt x="3864823" y="27615"/>
                </a:lnTo>
                <a:lnTo>
                  <a:pt x="3918501" y="25803"/>
                </a:lnTo>
                <a:lnTo>
                  <a:pt x="3972179" y="24053"/>
                </a:lnTo>
                <a:lnTo>
                  <a:pt x="4025857" y="22364"/>
                </a:lnTo>
                <a:lnTo>
                  <a:pt x="4079535" y="20736"/>
                </a:lnTo>
                <a:lnTo>
                  <a:pt x="4133213" y="19171"/>
                </a:lnTo>
                <a:lnTo>
                  <a:pt x="4186892" y="17666"/>
                </a:lnTo>
                <a:lnTo>
                  <a:pt x="4240570" y="16223"/>
                </a:lnTo>
                <a:lnTo>
                  <a:pt x="4294248" y="14842"/>
                </a:lnTo>
                <a:lnTo>
                  <a:pt x="4347926" y="13522"/>
                </a:lnTo>
                <a:lnTo>
                  <a:pt x="4401604" y="12263"/>
                </a:lnTo>
                <a:lnTo>
                  <a:pt x="4455282" y="11066"/>
                </a:lnTo>
                <a:lnTo>
                  <a:pt x="4508960" y="9930"/>
                </a:lnTo>
                <a:lnTo>
                  <a:pt x="4562638" y="8856"/>
                </a:lnTo>
                <a:lnTo>
                  <a:pt x="4616316" y="7843"/>
                </a:lnTo>
                <a:lnTo>
                  <a:pt x="4669995" y="6892"/>
                </a:lnTo>
                <a:lnTo>
                  <a:pt x="4723673" y="6002"/>
                </a:lnTo>
                <a:lnTo>
                  <a:pt x="4777351" y="5174"/>
                </a:lnTo>
                <a:lnTo>
                  <a:pt x="4831029" y="4407"/>
                </a:lnTo>
                <a:lnTo>
                  <a:pt x="4884707" y="3702"/>
                </a:lnTo>
                <a:lnTo>
                  <a:pt x="4938385" y="3058"/>
                </a:lnTo>
                <a:lnTo>
                  <a:pt x="4992063" y="2476"/>
                </a:lnTo>
                <a:lnTo>
                  <a:pt x="5045741" y="1955"/>
                </a:lnTo>
                <a:lnTo>
                  <a:pt x="5099419" y="1495"/>
                </a:lnTo>
                <a:lnTo>
                  <a:pt x="5153097" y="1097"/>
                </a:lnTo>
                <a:lnTo>
                  <a:pt x="5206776" y="760"/>
                </a:lnTo>
                <a:lnTo>
                  <a:pt x="5260454" y="485"/>
                </a:lnTo>
                <a:lnTo>
                  <a:pt x="5314132" y="272"/>
                </a:lnTo>
                <a:lnTo>
                  <a:pt x="5367810" y="119"/>
                </a:lnTo>
                <a:lnTo>
                  <a:pt x="5421488" y="29"/>
                </a:lnTo>
                <a:lnTo>
                  <a:pt x="5475166" y="0"/>
                </a:lnTo>
                <a:lnTo>
                  <a:pt x="5528844" y="32"/>
                </a:lnTo>
                <a:lnTo>
                  <a:pt x="5582522" y="125"/>
                </a:lnTo>
                <a:lnTo>
                  <a:pt x="5636200" y="281"/>
                </a:lnTo>
                <a:lnTo>
                  <a:pt x="5689879" y="497"/>
                </a:lnTo>
                <a:lnTo>
                  <a:pt x="5743557" y="775"/>
                </a:lnTo>
                <a:lnTo>
                  <a:pt x="5797235" y="1115"/>
                </a:lnTo>
                <a:lnTo>
                  <a:pt x="5850913" y="1516"/>
                </a:lnTo>
                <a:lnTo>
                  <a:pt x="5904591" y="1978"/>
                </a:lnTo>
                <a:lnTo>
                  <a:pt x="5958269" y="2502"/>
                </a:lnTo>
                <a:lnTo>
                  <a:pt x="6011947" y="3088"/>
                </a:lnTo>
                <a:lnTo>
                  <a:pt x="6065625" y="3734"/>
                </a:lnTo>
                <a:lnTo>
                  <a:pt x="6119303" y="4443"/>
                </a:lnTo>
                <a:lnTo>
                  <a:pt x="6172981" y="5213"/>
                </a:lnTo>
                <a:lnTo>
                  <a:pt x="6226660" y="6044"/>
                </a:lnTo>
                <a:lnTo>
                  <a:pt x="6280338" y="6937"/>
                </a:lnTo>
                <a:lnTo>
                  <a:pt x="6334016" y="7891"/>
                </a:lnTo>
                <a:lnTo>
                  <a:pt x="6387694" y="8907"/>
                </a:lnTo>
                <a:lnTo>
                  <a:pt x="6441372" y="9984"/>
                </a:lnTo>
                <a:lnTo>
                  <a:pt x="6495050" y="11122"/>
                </a:lnTo>
                <a:lnTo>
                  <a:pt x="6548728" y="12322"/>
                </a:lnTo>
                <a:lnTo>
                  <a:pt x="6602406" y="13584"/>
                </a:lnTo>
                <a:lnTo>
                  <a:pt x="6656084" y="14907"/>
                </a:lnTo>
                <a:lnTo>
                  <a:pt x="6709762" y="16291"/>
                </a:lnTo>
                <a:lnTo>
                  <a:pt x="6763441" y="17737"/>
                </a:lnTo>
                <a:lnTo>
                  <a:pt x="6817119" y="19245"/>
                </a:lnTo>
                <a:lnTo>
                  <a:pt x="6870797" y="20814"/>
                </a:lnTo>
                <a:lnTo>
                  <a:pt x="6924475" y="22444"/>
                </a:lnTo>
                <a:lnTo>
                  <a:pt x="6978153" y="24136"/>
                </a:lnTo>
                <a:lnTo>
                  <a:pt x="7031831" y="25889"/>
                </a:lnTo>
                <a:lnTo>
                  <a:pt x="7085509" y="27704"/>
                </a:lnTo>
                <a:lnTo>
                  <a:pt x="7139187" y="29580"/>
                </a:lnTo>
                <a:lnTo>
                  <a:pt x="7192865" y="31517"/>
                </a:lnTo>
                <a:lnTo>
                  <a:pt x="7246544" y="33517"/>
                </a:lnTo>
                <a:lnTo>
                  <a:pt x="7300222" y="35577"/>
                </a:lnTo>
                <a:lnTo>
                  <a:pt x="7353900" y="37699"/>
                </a:lnTo>
                <a:lnTo>
                  <a:pt x="7407578" y="39883"/>
                </a:lnTo>
                <a:lnTo>
                  <a:pt x="7461256" y="42128"/>
                </a:lnTo>
                <a:lnTo>
                  <a:pt x="7514934" y="44434"/>
                </a:lnTo>
                <a:lnTo>
                  <a:pt x="7568612" y="46802"/>
                </a:lnTo>
                <a:lnTo>
                  <a:pt x="7622290" y="49231"/>
                </a:lnTo>
                <a:lnTo>
                  <a:pt x="7675968" y="51722"/>
                </a:lnTo>
                <a:lnTo>
                  <a:pt x="7729646" y="54275"/>
                </a:lnTo>
                <a:lnTo>
                  <a:pt x="7783325" y="56888"/>
                </a:lnTo>
                <a:lnTo>
                  <a:pt x="7837003" y="59564"/>
                </a:lnTo>
                <a:lnTo>
                  <a:pt x="7890681" y="62300"/>
                </a:lnTo>
                <a:lnTo>
                  <a:pt x="7944359" y="65099"/>
                </a:lnTo>
                <a:lnTo>
                  <a:pt x="7998037" y="67958"/>
                </a:lnTo>
                <a:lnTo>
                  <a:pt x="8051715" y="70879"/>
                </a:lnTo>
                <a:lnTo>
                  <a:pt x="8105393" y="73862"/>
                </a:lnTo>
                <a:lnTo>
                  <a:pt x="8159071" y="76906"/>
                </a:lnTo>
                <a:lnTo>
                  <a:pt x="8212749" y="80011"/>
                </a:lnTo>
                <a:lnTo>
                  <a:pt x="8266427" y="83178"/>
                </a:lnTo>
                <a:lnTo>
                  <a:pt x="8320106" y="86407"/>
                </a:lnTo>
                <a:lnTo>
                  <a:pt x="8373784" y="89697"/>
                </a:lnTo>
                <a:lnTo>
                  <a:pt x="8427462" y="93048"/>
                </a:lnTo>
                <a:lnTo>
                  <a:pt x="8481140" y="96461"/>
                </a:lnTo>
                <a:lnTo>
                  <a:pt x="8534818" y="99935"/>
                </a:lnTo>
                <a:lnTo>
                  <a:pt x="8588496" y="103471"/>
                </a:lnTo>
                <a:lnTo>
                  <a:pt x="8642174" y="107068"/>
                </a:lnTo>
                <a:lnTo>
                  <a:pt x="8695852" y="110727"/>
                </a:lnTo>
                <a:lnTo>
                  <a:pt x="8749530" y="114447"/>
                </a:lnTo>
                <a:lnTo>
                  <a:pt x="8803209" y="118229"/>
                </a:lnTo>
                <a:lnTo>
                  <a:pt x="8856887" y="122072"/>
                </a:lnTo>
                <a:lnTo>
                  <a:pt x="8910565" y="125976"/>
                </a:lnTo>
                <a:lnTo>
                  <a:pt x="8964243" y="129942"/>
                </a:lnTo>
                <a:lnTo>
                  <a:pt x="9017921" y="133970"/>
                </a:lnTo>
                <a:lnTo>
                  <a:pt x="9071599" y="138059"/>
                </a:lnTo>
                <a:lnTo>
                  <a:pt x="9125277" y="142209"/>
                </a:lnTo>
                <a:lnTo>
                  <a:pt x="9178955" y="146421"/>
                </a:lnTo>
                <a:lnTo>
                  <a:pt x="9232633" y="150694"/>
                </a:lnTo>
                <a:lnTo>
                  <a:pt x="9286311" y="155029"/>
                </a:lnTo>
                <a:lnTo>
                  <a:pt x="9339990" y="159425"/>
                </a:lnTo>
                <a:lnTo>
                  <a:pt x="9393668" y="163883"/>
                </a:lnTo>
                <a:lnTo>
                  <a:pt x="9447346" y="168402"/>
                </a:lnTo>
                <a:lnTo>
                  <a:pt x="9501024" y="172983"/>
                </a:lnTo>
                <a:lnTo>
                  <a:pt x="9554702" y="177625"/>
                </a:lnTo>
                <a:lnTo>
                  <a:pt x="9608380" y="182329"/>
                </a:lnTo>
                <a:lnTo>
                  <a:pt x="9662058" y="187094"/>
                </a:lnTo>
                <a:lnTo>
                  <a:pt x="9715736" y="191920"/>
                </a:lnTo>
                <a:lnTo>
                  <a:pt x="9769414" y="196808"/>
                </a:lnTo>
                <a:lnTo>
                  <a:pt x="9823092" y="201758"/>
                </a:lnTo>
                <a:lnTo>
                  <a:pt x="9876771" y="206769"/>
                </a:lnTo>
                <a:lnTo>
                  <a:pt x="9930449" y="211841"/>
                </a:lnTo>
                <a:lnTo>
                  <a:pt x="9984127" y="216975"/>
                </a:lnTo>
                <a:lnTo>
                  <a:pt x="10037805" y="222170"/>
                </a:lnTo>
                <a:lnTo>
                  <a:pt x="10091483" y="227427"/>
                </a:lnTo>
                <a:lnTo>
                  <a:pt x="10145161" y="232745"/>
                </a:lnTo>
                <a:lnTo>
                  <a:pt x="10198839" y="238125"/>
                </a:lnTo>
                <a:lnTo>
                  <a:pt x="10252517" y="243566"/>
                </a:lnTo>
                <a:lnTo>
                  <a:pt x="10306195" y="249069"/>
                </a:lnTo>
                <a:lnTo>
                  <a:pt x="10359874" y="254633"/>
                </a:lnTo>
                <a:lnTo>
                  <a:pt x="10413552" y="260259"/>
                </a:lnTo>
                <a:lnTo>
                  <a:pt x="10467230" y="265946"/>
                </a:lnTo>
                <a:lnTo>
                  <a:pt x="10520908" y="271694"/>
                </a:lnTo>
                <a:lnTo>
                  <a:pt x="10574586" y="277504"/>
                </a:lnTo>
                <a:lnTo>
                  <a:pt x="10628264" y="283376"/>
                </a:lnTo>
                <a:lnTo>
                  <a:pt x="10681942" y="289309"/>
                </a:lnTo>
                <a:lnTo>
                  <a:pt x="10735620" y="295303"/>
                </a:lnTo>
                <a:lnTo>
                  <a:pt x="10761525" y="298277"/>
                </a:lnTo>
              </a:path>
            </a:pathLst>
          </a:custGeom>
          <a:ln w="52354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677573" y="5170427"/>
            <a:ext cx="224790" cy="212725"/>
          </a:xfrm>
          <a:custGeom>
            <a:avLst/>
            <a:gdLst/>
            <a:ahLst/>
            <a:cxnLst/>
            <a:rect l="l" t="t" r="r" b="b"/>
            <a:pathLst>
              <a:path w="224790" h="212725">
                <a:moveTo>
                  <a:pt x="24302" y="0"/>
                </a:moveTo>
                <a:lnTo>
                  <a:pt x="0" y="212223"/>
                </a:lnTo>
                <a:lnTo>
                  <a:pt x="224370" y="130414"/>
                </a:lnTo>
                <a:lnTo>
                  <a:pt x="24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56171" y="6967814"/>
            <a:ext cx="1031875" cy="653415"/>
          </a:xfrm>
          <a:custGeom>
            <a:avLst/>
            <a:gdLst/>
            <a:ahLst/>
            <a:cxnLst/>
            <a:rect l="l" t="t" r="r" b="b"/>
            <a:pathLst>
              <a:path w="1031875" h="653415">
                <a:moveTo>
                  <a:pt x="0" y="0"/>
                </a:moveTo>
                <a:lnTo>
                  <a:pt x="1031863" y="0"/>
                </a:lnTo>
                <a:lnTo>
                  <a:pt x="1031863" y="652817"/>
                </a:lnTo>
                <a:lnTo>
                  <a:pt x="0" y="6528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01852" y="6936402"/>
            <a:ext cx="1133486" cy="755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54210" y="6967814"/>
            <a:ext cx="1029335" cy="650875"/>
          </a:xfrm>
          <a:custGeom>
            <a:avLst/>
            <a:gdLst/>
            <a:ahLst/>
            <a:cxnLst/>
            <a:rect l="l" t="t" r="r" b="b"/>
            <a:pathLst>
              <a:path w="1029335" h="650875">
                <a:moveTo>
                  <a:pt x="0" y="4722"/>
                </a:moveTo>
                <a:lnTo>
                  <a:pt x="0" y="647886"/>
                </a:lnTo>
                <a:lnTo>
                  <a:pt x="2471" y="650346"/>
                </a:lnTo>
                <a:lnTo>
                  <a:pt x="1026303" y="650346"/>
                </a:lnTo>
                <a:lnTo>
                  <a:pt x="1028774" y="647886"/>
                </a:lnTo>
                <a:lnTo>
                  <a:pt x="1028774" y="399610"/>
                </a:lnTo>
                <a:lnTo>
                  <a:pt x="511240" y="399610"/>
                </a:lnTo>
                <a:lnTo>
                  <a:pt x="508173" y="398438"/>
                </a:lnTo>
                <a:lnTo>
                  <a:pt x="505429" y="396521"/>
                </a:lnTo>
                <a:lnTo>
                  <a:pt x="0" y="4722"/>
                </a:lnTo>
                <a:close/>
              </a:path>
              <a:path w="1029335" h="650875">
                <a:moveTo>
                  <a:pt x="1028774" y="4722"/>
                </a:moveTo>
                <a:lnTo>
                  <a:pt x="520277" y="398783"/>
                </a:lnTo>
                <a:lnTo>
                  <a:pt x="517272" y="399610"/>
                </a:lnTo>
                <a:lnTo>
                  <a:pt x="1028774" y="399610"/>
                </a:lnTo>
                <a:lnTo>
                  <a:pt x="1028774" y="4722"/>
                </a:lnTo>
                <a:close/>
              </a:path>
              <a:path w="1029335" h="650875">
                <a:moveTo>
                  <a:pt x="993362" y="0"/>
                </a:moveTo>
                <a:lnTo>
                  <a:pt x="35412" y="0"/>
                </a:lnTo>
                <a:lnTo>
                  <a:pt x="514518" y="367706"/>
                </a:lnTo>
                <a:lnTo>
                  <a:pt x="993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045603" y="5001463"/>
            <a:ext cx="1031875" cy="653415"/>
          </a:xfrm>
          <a:custGeom>
            <a:avLst/>
            <a:gdLst/>
            <a:ahLst/>
            <a:cxnLst/>
            <a:rect l="l" t="t" r="r" b="b"/>
            <a:pathLst>
              <a:path w="1031875" h="653414">
                <a:moveTo>
                  <a:pt x="0" y="0"/>
                </a:moveTo>
                <a:lnTo>
                  <a:pt x="1031874" y="0"/>
                </a:lnTo>
                <a:lnTo>
                  <a:pt x="1031874" y="652817"/>
                </a:lnTo>
                <a:lnTo>
                  <a:pt x="0" y="6528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991291" y="4970050"/>
            <a:ext cx="1133486" cy="755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043645" y="5001463"/>
            <a:ext cx="1029335" cy="650875"/>
          </a:xfrm>
          <a:custGeom>
            <a:avLst/>
            <a:gdLst/>
            <a:ahLst/>
            <a:cxnLst/>
            <a:rect l="l" t="t" r="r" b="b"/>
            <a:pathLst>
              <a:path w="1029334" h="650875">
                <a:moveTo>
                  <a:pt x="0" y="4722"/>
                </a:moveTo>
                <a:lnTo>
                  <a:pt x="0" y="647886"/>
                </a:lnTo>
                <a:lnTo>
                  <a:pt x="2471" y="650346"/>
                </a:lnTo>
                <a:lnTo>
                  <a:pt x="1026303" y="650346"/>
                </a:lnTo>
                <a:lnTo>
                  <a:pt x="1028774" y="647886"/>
                </a:lnTo>
                <a:lnTo>
                  <a:pt x="1028774" y="399610"/>
                </a:lnTo>
                <a:lnTo>
                  <a:pt x="511240" y="399610"/>
                </a:lnTo>
                <a:lnTo>
                  <a:pt x="508173" y="398438"/>
                </a:lnTo>
                <a:lnTo>
                  <a:pt x="505429" y="396521"/>
                </a:lnTo>
                <a:lnTo>
                  <a:pt x="0" y="4722"/>
                </a:lnTo>
                <a:close/>
              </a:path>
              <a:path w="1029334" h="650875">
                <a:moveTo>
                  <a:pt x="1028774" y="4722"/>
                </a:moveTo>
                <a:lnTo>
                  <a:pt x="520277" y="398783"/>
                </a:lnTo>
                <a:lnTo>
                  <a:pt x="517272" y="399610"/>
                </a:lnTo>
                <a:lnTo>
                  <a:pt x="1028774" y="399610"/>
                </a:lnTo>
                <a:lnTo>
                  <a:pt x="1028774" y="4722"/>
                </a:lnTo>
                <a:close/>
              </a:path>
              <a:path w="1029334" h="650875">
                <a:moveTo>
                  <a:pt x="993362" y="0"/>
                </a:moveTo>
                <a:lnTo>
                  <a:pt x="35412" y="0"/>
                </a:lnTo>
                <a:lnTo>
                  <a:pt x="514518" y="367706"/>
                </a:lnTo>
                <a:lnTo>
                  <a:pt x="993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248723" y="5693932"/>
            <a:ext cx="3472815" cy="12192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20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OrderPlacedEvent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ItemAdded</a:t>
            </a:r>
            <a:r>
              <a:rPr dirty="0" sz="2450" spc="-200" b="1">
                <a:solidFill>
                  <a:srgbClr val="0220B4"/>
                </a:solidFill>
                <a:latin typeface="Arial"/>
                <a:cs typeface="Arial"/>
              </a:rPr>
              <a:t>T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oOrder</a:t>
            </a:r>
            <a:r>
              <a:rPr dirty="0" sz="2450" spc="-185" b="1">
                <a:solidFill>
                  <a:srgbClr val="0220B4"/>
                </a:solidFill>
                <a:latin typeface="Arial"/>
                <a:cs typeface="Arial"/>
              </a:rPr>
              <a:t>E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v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ent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41804" y="7327390"/>
            <a:ext cx="28930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95" b="1">
                <a:solidFill>
                  <a:srgbClr val="0220B4"/>
                </a:solidFill>
                <a:latin typeface="Arial"/>
                <a:cs typeface="Arial"/>
              </a:rPr>
              <a:t>OrderCanceledEvent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876976" y="8144119"/>
            <a:ext cx="22231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OrderPaidEvent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25675" y="8971215"/>
            <a:ext cx="27311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OrderFulfilledEvent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25675" y="9787943"/>
            <a:ext cx="29076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95" b="1">
                <a:solidFill>
                  <a:srgbClr val="0220B4"/>
                </a:solidFill>
                <a:latin typeface="Arial"/>
                <a:cs typeface="Arial"/>
              </a:rPr>
              <a:t>OrderDeliveredEvent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4600" y="458489"/>
            <a:ext cx="11528425" cy="202120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 marR="173355">
              <a:lnSpc>
                <a:spcPts val="10990"/>
              </a:lnSpc>
              <a:spcBef>
                <a:spcPts val="135"/>
              </a:spcBef>
            </a:pPr>
            <a:r>
              <a:rPr dirty="0" sz="9200" spc="-1385" b="0">
                <a:solidFill>
                  <a:srgbClr val="000000"/>
                </a:solidFill>
                <a:latin typeface="Arial"/>
                <a:cs typeface="Arial"/>
              </a:rPr>
              <a:t>domain</a:t>
            </a:r>
            <a:r>
              <a:rPr dirty="0" sz="9200" spc="-11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services</a:t>
            </a:r>
            <a:endParaRPr sz="9200">
              <a:latin typeface="Arial"/>
              <a:cs typeface="Arial"/>
            </a:endParaRPr>
          </a:p>
          <a:p>
            <a:pPr marL="12700">
              <a:lnSpc>
                <a:spcPts val="4690"/>
              </a:lnSpc>
            </a:pPr>
            <a:r>
              <a:rPr dirty="0" spc="-75"/>
              <a:t>Stateless </a:t>
            </a:r>
            <a:r>
              <a:rPr dirty="0" spc="-125"/>
              <a:t>operations </a:t>
            </a:r>
            <a:r>
              <a:rPr dirty="0" spc="-35"/>
              <a:t>that </a:t>
            </a:r>
            <a:r>
              <a:rPr dirty="0" spc="-185"/>
              <a:t>don’t </a:t>
            </a:r>
            <a:r>
              <a:rPr dirty="0" spc="-150"/>
              <a:t>belong </a:t>
            </a:r>
            <a:r>
              <a:rPr dirty="0" spc="-185"/>
              <a:t>on </a:t>
            </a:r>
            <a:r>
              <a:rPr dirty="0" spc="-130"/>
              <a:t>an</a:t>
            </a:r>
            <a:r>
              <a:rPr dirty="0" spc="-60"/>
              <a:t> </a:t>
            </a:r>
            <a:r>
              <a:rPr dirty="0" spc="-125"/>
              <a:t>Entity.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" y="834445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3"/>
                </a:lnTo>
                <a:lnTo>
                  <a:pt x="253291" y="114617"/>
                </a:lnTo>
                <a:lnTo>
                  <a:pt x="214196" y="144674"/>
                </a:lnTo>
                <a:lnTo>
                  <a:pt x="177913" y="177944"/>
                </a:lnTo>
                <a:lnTo>
                  <a:pt x="144643" y="214227"/>
                </a:lnTo>
                <a:lnTo>
                  <a:pt x="114586" y="253322"/>
                </a:lnTo>
                <a:lnTo>
                  <a:pt x="87944" y="295028"/>
                </a:lnTo>
                <a:lnTo>
                  <a:pt x="64915" y="339146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8" y="2490619"/>
                </a:lnTo>
                <a:lnTo>
                  <a:pt x="3542577" y="2489348"/>
                </a:lnTo>
                <a:lnTo>
                  <a:pt x="3592971" y="2487252"/>
                </a:lnTo>
                <a:lnTo>
                  <a:pt x="3639881" y="2484126"/>
                </a:lnTo>
                <a:lnTo>
                  <a:pt x="3683959" y="2479763"/>
                </a:lnTo>
                <a:lnTo>
                  <a:pt x="3725854" y="2473957"/>
                </a:lnTo>
                <a:lnTo>
                  <a:pt x="3766216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71" y="2066821"/>
                </a:lnTo>
                <a:lnTo>
                  <a:pt x="4205387" y="2027339"/>
                </a:lnTo>
                <a:lnTo>
                  <a:pt x="4212851" y="1986976"/>
                </a:lnTo>
                <a:lnTo>
                  <a:pt x="4218667" y="1945080"/>
                </a:lnTo>
                <a:lnTo>
                  <a:pt x="4223037" y="1901001"/>
                </a:lnTo>
                <a:lnTo>
                  <a:pt x="4226138" y="1854762"/>
                </a:lnTo>
                <a:lnTo>
                  <a:pt x="4228234" y="1804762"/>
                </a:lnTo>
                <a:lnTo>
                  <a:pt x="4229505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5" y="742382"/>
                </a:lnTo>
                <a:lnTo>
                  <a:pt x="4228234" y="687853"/>
                </a:lnTo>
                <a:lnTo>
                  <a:pt x="4226138" y="637457"/>
                </a:lnTo>
                <a:lnTo>
                  <a:pt x="4222972" y="590156"/>
                </a:lnTo>
                <a:lnTo>
                  <a:pt x="4218619" y="546267"/>
                </a:lnTo>
                <a:lnTo>
                  <a:pt x="4212824" y="504486"/>
                </a:lnTo>
                <a:lnTo>
                  <a:pt x="4205377" y="464182"/>
                </a:lnTo>
                <a:lnTo>
                  <a:pt x="4196070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1" y="34354"/>
                </a:lnTo>
                <a:lnTo>
                  <a:pt x="3766241" y="25044"/>
                </a:lnTo>
                <a:lnTo>
                  <a:pt x="3725938" y="17589"/>
                </a:lnTo>
                <a:lnTo>
                  <a:pt x="3684158" y="11783"/>
                </a:lnTo>
                <a:lnTo>
                  <a:pt x="3640271" y="7420"/>
                </a:lnTo>
                <a:lnTo>
                  <a:pt x="3593644" y="4294"/>
                </a:lnTo>
                <a:lnTo>
                  <a:pt x="3543645" y="2198"/>
                </a:lnTo>
                <a:lnTo>
                  <a:pt x="3489643" y="927"/>
                </a:lnTo>
                <a:lnTo>
                  <a:pt x="3367102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9011" y="1610287"/>
            <a:ext cx="1466215" cy="8674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00" spc="-405" b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0891" y="1372422"/>
            <a:ext cx="9415145" cy="134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4719" marR="5080" indent="-922655">
              <a:lnSpc>
                <a:spcPct val="109500"/>
              </a:lnSpc>
              <a:spcBef>
                <a:spcPts val="100"/>
              </a:spcBef>
            </a:pPr>
            <a:r>
              <a:rPr dirty="0" sz="3950" spc="-254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object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40" b="1">
                <a:solidFill>
                  <a:srgbClr val="0220B4"/>
                </a:solidFill>
                <a:latin typeface="Arial"/>
                <a:cs typeface="Arial"/>
              </a:rPr>
              <a:t>state </a:t>
            </a:r>
            <a:r>
              <a:rPr dirty="0" sz="3950" spc="-145" b="1">
                <a:solidFill>
                  <a:srgbClr val="0220B4"/>
                </a:solidFill>
                <a:latin typeface="Arial"/>
                <a:cs typeface="Arial"/>
              </a:rPr>
              <a:t>changes </a:t>
            </a:r>
            <a:r>
              <a:rPr dirty="0" sz="3950" spc="-170" b="1">
                <a:solidFill>
                  <a:srgbClr val="0220B4"/>
                </a:solidFill>
                <a:latin typeface="Arial"/>
                <a:cs typeface="Arial"/>
              </a:rPr>
              <a:t>over </a:t>
            </a:r>
            <a:r>
              <a:rPr dirty="0" sz="3950" spc="-55" b="1">
                <a:solidFill>
                  <a:srgbClr val="0220B4"/>
                </a:solidFill>
                <a:latin typeface="Arial"/>
                <a:cs typeface="Arial"/>
              </a:rPr>
              <a:t>time, 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but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identity </a:t>
            </a:r>
            <a:r>
              <a:rPr dirty="0" sz="3950" spc="-120" b="1">
                <a:solidFill>
                  <a:srgbClr val="0220B4"/>
                </a:solidFill>
                <a:latin typeface="Arial"/>
                <a:cs typeface="Arial"/>
              </a:rPr>
              <a:t>remains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the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same.</a:t>
            </a:r>
            <a:endParaRPr sz="3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7944" y="5853224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65244" y="5683461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11130">
                <a:latin typeface="Calibri"/>
                <a:cs typeface="Calibri"/>
              </a:rPr>
              <a:t>!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8763" y="8510600"/>
            <a:ext cx="1533525" cy="7797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4F8F00"/>
                </a:solidFill>
                <a:latin typeface="Courier New"/>
                <a:cs typeface="Courier New"/>
              </a:rPr>
              <a:t>1</a:t>
            </a:r>
            <a:r>
              <a:rPr dirty="0" sz="2450" spc="10" b="1"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6668" y="9264504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“Joe”,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5777" y="9264504"/>
            <a:ext cx="115633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5" b="1">
                <a:latin typeface="Courier New"/>
                <a:cs typeface="Courier New"/>
              </a:rPr>
              <a:t>name:  </a:t>
            </a:r>
            <a:r>
              <a:rPr dirty="0" sz="2450" spc="10" b="1">
                <a:latin typeface="Courier New"/>
                <a:cs typeface="Courier New"/>
              </a:rPr>
              <a:t>age:</a:t>
            </a:r>
            <a:r>
              <a:rPr dirty="0" sz="2450" spc="-85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FF9300"/>
                </a:solidFill>
                <a:latin typeface="Courier New"/>
                <a:cs typeface="Courier New"/>
              </a:rPr>
              <a:t>0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8763" y="1001840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4600" y="458489"/>
            <a:ext cx="11528425" cy="202120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 marR="173355">
              <a:lnSpc>
                <a:spcPts val="10990"/>
              </a:lnSpc>
              <a:spcBef>
                <a:spcPts val="135"/>
              </a:spcBef>
            </a:pPr>
            <a:r>
              <a:rPr dirty="0" sz="9200" spc="-1385" b="0">
                <a:solidFill>
                  <a:srgbClr val="000000"/>
                </a:solidFill>
                <a:latin typeface="Arial"/>
                <a:cs typeface="Arial"/>
              </a:rPr>
              <a:t>domain</a:t>
            </a:r>
            <a:r>
              <a:rPr dirty="0" sz="9200" spc="-11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services</a:t>
            </a:r>
            <a:endParaRPr sz="9200">
              <a:latin typeface="Arial"/>
              <a:cs typeface="Arial"/>
            </a:endParaRPr>
          </a:p>
          <a:p>
            <a:pPr marL="12700">
              <a:lnSpc>
                <a:spcPts val="4690"/>
              </a:lnSpc>
            </a:pPr>
            <a:r>
              <a:rPr dirty="0" spc="-75"/>
              <a:t>Stateless </a:t>
            </a:r>
            <a:r>
              <a:rPr dirty="0" spc="-125"/>
              <a:t>operations </a:t>
            </a:r>
            <a:r>
              <a:rPr dirty="0" spc="-35"/>
              <a:t>that </a:t>
            </a:r>
            <a:r>
              <a:rPr dirty="0" spc="-185"/>
              <a:t>don’t </a:t>
            </a:r>
            <a:r>
              <a:rPr dirty="0" spc="-150"/>
              <a:t>belong </a:t>
            </a:r>
            <a:r>
              <a:rPr dirty="0" spc="-185"/>
              <a:t>on </a:t>
            </a:r>
            <a:r>
              <a:rPr dirty="0" spc="-130"/>
              <a:t>an</a:t>
            </a:r>
            <a:r>
              <a:rPr dirty="0" spc="-60"/>
              <a:t> </a:t>
            </a:r>
            <a:r>
              <a:rPr dirty="0" spc="-125"/>
              <a:t>Entity.</a:t>
            </a:r>
          </a:p>
        </p:txBody>
      </p:sp>
      <p:sp>
        <p:nvSpPr>
          <p:cNvPr id="3" name="object 3"/>
          <p:cNvSpPr/>
          <p:nvPr/>
        </p:nvSpPr>
        <p:spPr>
          <a:xfrm>
            <a:off x="8032307" y="5780916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2"/>
                </a:lnTo>
                <a:lnTo>
                  <a:pt x="253291" y="114615"/>
                </a:lnTo>
                <a:lnTo>
                  <a:pt x="214196" y="144671"/>
                </a:lnTo>
                <a:lnTo>
                  <a:pt x="177913" y="177940"/>
                </a:lnTo>
                <a:lnTo>
                  <a:pt x="144643" y="214223"/>
                </a:lnTo>
                <a:lnTo>
                  <a:pt x="114586" y="253317"/>
                </a:lnTo>
                <a:lnTo>
                  <a:pt x="87944" y="295024"/>
                </a:lnTo>
                <a:lnTo>
                  <a:pt x="64915" y="339144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3"/>
                </a:lnTo>
                <a:lnTo>
                  <a:pt x="2164" y="686782"/>
                </a:lnTo>
                <a:lnTo>
                  <a:pt x="893" y="740783"/>
                </a:lnTo>
                <a:lnTo>
                  <a:pt x="240" y="799420"/>
                </a:lnTo>
                <a:lnTo>
                  <a:pt x="0" y="863322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50" y="2490619"/>
                </a:lnTo>
                <a:lnTo>
                  <a:pt x="3542580" y="2489348"/>
                </a:lnTo>
                <a:lnTo>
                  <a:pt x="3592975" y="2487252"/>
                </a:lnTo>
                <a:lnTo>
                  <a:pt x="3639887" y="2484126"/>
                </a:lnTo>
                <a:lnTo>
                  <a:pt x="3683966" y="2479763"/>
                </a:lnTo>
                <a:lnTo>
                  <a:pt x="3725862" y="2473957"/>
                </a:lnTo>
                <a:lnTo>
                  <a:pt x="3766226" y="2466502"/>
                </a:lnTo>
                <a:lnTo>
                  <a:pt x="3805708" y="2457192"/>
                </a:lnTo>
                <a:lnTo>
                  <a:pt x="3844958" y="2445820"/>
                </a:lnTo>
                <a:lnTo>
                  <a:pt x="3891287" y="2426604"/>
                </a:lnTo>
                <a:lnTo>
                  <a:pt x="3935404" y="2403574"/>
                </a:lnTo>
                <a:lnTo>
                  <a:pt x="3977111" y="2376930"/>
                </a:lnTo>
                <a:lnTo>
                  <a:pt x="4016206" y="2346872"/>
                </a:lnTo>
                <a:lnTo>
                  <a:pt x="4052488" y="2313602"/>
                </a:lnTo>
                <a:lnTo>
                  <a:pt x="4085759" y="2277319"/>
                </a:lnTo>
                <a:lnTo>
                  <a:pt x="4115816" y="2238224"/>
                </a:lnTo>
                <a:lnTo>
                  <a:pt x="4142460" y="2196518"/>
                </a:lnTo>
                <a:lnTo>
                  <a:pt x="4165491" y="2152400"/>
                </a:lnTo>
                <a:lnTo>
                  <a:pt x="4184707" y="2106071"/>
                </a:lnTo>
                <a:lnTo>
                  <a:pt x="4196079" y="2066821"/>
                </a:lnTo>
                <a:lnTo>
                  <a:pt x="4205393" y="2027339"/>
                </a:lnTo>
                <a:lnTo>
                  <a:pt x="4212855" y="1986976"/>
                </a:lnTo>
                <a:lnTo>
                  <a:pt x="4218669" y="1945080"/>
                </a:lnTo>
                <a:lnTo>
                  <a:pt x="4223039" y="1901001"/>
                </a:lnTo>
                <a:lnTo>
                  <a:pt x="4226139" y="1854762"/>
                </a:lnTo>
                <a:lnTo>
                  <a:pt x="4228234" y="1804762"/>
                </a:lnTo>
                <a:lnTo>
                  <a:pt x="4229506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22"/>
                </a:lnTo>
                <a:lnTo>
                  <a:pt x="4230158" y="801696"/>
                </a:lnTo>
                <a:lnTo>
                  <a:pt x="4229506" y="742382"/>
                </a:lnTo>
                <a:lnTo>
                  <a:pt x="4228234" y="687853"/>
                </a:lnTo>
                <a:lnTo>
                  <a:pt x="4226139" y="637457"/>
                </a:lnTo>
                <a:lnTo>
                  <a:pt x="4222974" y="590155"/>
                </a:lnTo>
                <a:lnTo>
                  <a:pt x="4218622" y="546267"/>
                </a:lnTo>
                <a:lnTo>
                  <a:pt x="4212828" y="504486"/>
                </a:lnTo>
                <a:lnTo>
                  <a:pt x="4205383" y="464182"/>
                </a:lnTo>
                <a:lnTo>
                  <a:pt x="4196077" y="424722"/>
                </a:lnTo>
                <a:lnTo>
                  <a:pt x="4184707" y="385475"/>
                </a:lnTo>
                <a:lnTo>
                  <a:pt x="4165491" y="339144"/>
                </a:lnTo>
                <a:lnTo>
                  <a:pt x="4142460" y="295024"/>
                </a:lnTo>
                <a:lnTo>
                  <a:pt x="4115816" y="253317"/>
                </a:lnTo>
                <a:lnTo>
                  <a:pt x="4085759" y="214223"/>
                </a:lnTo>
                <a:lnTo>
                  <a:pt x="4052488" y="177940"/>
                </a:lnTo>
                <a:lnTo>
                  <a:pt x="4016206" y="144671"/>
                </a:lnTo>
                <a:lnTo>
                  <a:pt x="3977111" y="114615"/>
                </a:lnTo>
                <a:lnTo>
                  <a:pt x="3935404" y="87972"/>
                </a:lnTo>
                <a:lnTo>
                  <a:pt x="3891287" y="64942"/>
                </a:lnTo>
                <a:lnTo>
                  <a:pt x="3844958" y="45726"/>
                </a:lnTo>
                <a:lnTo>
                  <a:pt x="3805711" y="34354"/>
                </a:lnTo>
                <a:lnTo>
                  <a:pt x="3766251" y="25044"/>
                </a:lnTo>
                <a:lnTo>
                  <a:pt x="3725946" y="17589"/>
                </a:lnTo>
                <a:lnTo>
                  <a:pt x="3684165" y="11783"/>
                </a:lnTo>
                <a:lnTo>
                  <a:pt x="3640277" y="7420"/>
                </a:lnTo>
                <a:lnTo>
                  <a:pt x="3593648" y="4294"/>
                </a:lnTo>
                <a:lnTo>
                  <a:pt x="3543648" y="2198"/>
                </a:lnTo>
                <a:lnTo>
                  <a:pt x="3489645" y="927"/>
                </a:lnTo>
                <a:lnTo>
                  <a:pt x="3367103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00F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274713" y="6133709"/>
            <a:ext cx="1737360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52069">
              <a:lnSpc>
                <a:spcPct val="100000"/>
              </a:lnSpc>
              <a:spcBef>
                <a:spcPts val="125"/>
              </a:spcBef>
            </a:pPr>
            <a:r>
              <a:rPr dirty="0" sz="5500" spc="-894">
                <a:latin typeface="Arial"/>
                <a:cs typeface="Arial"/>
              </a:rPr>
              <a:t>domain  </a:t>
            </a:r>
            <a:r>
              <a:rPr dirty="0" sz="5500" spc="-540">
                <a:latin typeface="Arial"/>
                <a:cs typeface="Arial"/>
              </a:rPr>
              <a:t>se</a:t>
            </a:r>
            <a:r>
              <a:rPr dirty="0" sz="5500" spc="-360">
                <a:latin typeface="Arial"/>
                <a:cs typeface="Arial"/>
              </a:rPr>
              <a:t>r</a:t>
            </a:r>
            <a:r>
              <a:rPr dirty="0" sz="5500" spc="-630">
                <a:latin typeface="Arial"/>
                <a:cs typeface="Arial"/>
              </a:rPr>
              <a:t>vice</a:t>
            </a:r>
            <a:endParaRPr sz="5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42013" y="8793314"/>
            <a:ext cx="32111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10" b="1">
                <a:solidFill>
                  <a:srgbClr val="0220B4"/>
                </a:solidFill>
                <a:latin typeface="Arial"/>
                <a:cs typeface="Arial"/>
              </a:rPr>
              <a:t>Apply 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Coupon </a:t>
            </a:r>
            <a:r>
              <a:rPr dirty="0" sz="2450" spc="-30" b="1">
                <a:solidFill>
                  <a:srgbClr val="0220B4"/>
                </a:solidFill>
                <a:latin typeface="Arial"/>
                <a:cs typeface="Arial"/>
              </a:rPr>
              <a:t>to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Order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4600" y="458489"/>
            <a:ext cx="11528425" cy="202120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 marR="173355">
              <a:lnSpc>
                <a:spcPts val="10990"/>
              </a:lnSpc>
              <a:spcBef>
                <a:spcPts val="135"/>
              </a:spcBef>
            </a:pPr>
            <a:r>
              <a:rPr dirty="0" sz="9200" spc="-1385" b="0">
                <a:solidFill>
                  <a:srgbClr val="000000"/>
                </a:solidFill>
                <a:latin typeface="Arial"/>
                <a:cs typeface="Arial"/>
              </a:rPr>
              <a:t>domain</a:t>
            </a:r>
            <a:r>
              <a:rPr dirty="0" sz="9200" spc="-11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services</a:t>
            </a:r>
            <a:endParaRPr sz="9200">
              <a:latin typeface="Arial"/>
              <a:cs typeface="Arial"/>
            </a:endParaRPr>
          </a:p>
          <a:p>
            <a:pPr marL="12700">
              <a:lnSpc>
                <a:spcPts val="4690"/>
              </a:lnSpc>
            </a:pPr>
            <a:r>
              <a:rPr dirty="0" spc="-75"/>
              <a:t>Stateless </a:t>
            </a:r>
            <a:r>
              <a:rPr dirty="0" spc="-125"/>
              <a:t>operations </a:t>
            </a:r>
            <a:r>
              <a:rPr dirty="0" spc="-35"/>
              <a:t>that </a:t>
            </a:r>
            <a:r>
              <a:rPr dirty="0" spc="-185"/>
              <a:t>don’t </a:t>
            </a:r>
            <a:r>
              <a:rPr dirty="0" spc="-150"/>
              <a:t>belong </a:t>
            </a:r>
            <a:r>
              <a:rPr dirty="0" spc="-185"/>
              <a:t>on </a:t>
            </a:r>
            <a:r>
              <a:rPr dirty="0" spc="-130"/>
              <a:t>an</a:t>
            </a:r>
            <a:r>
              <a:rPr dirty="0" spc="-60"/>
              <a:t> </a:t>
            </a:r>
            <a:r>
              <a:rPr dirty="0" spc="-125"/>
              <a:t>Entity.</a:t>
            </a:r>
          </a:p>
        </p:txBody>
      </p:sp>
      <p:sp>
        <p:nvSpPr>
          <p:cNvPr id="3" name="object 3"/>
          <p:cNvSpPr/>
          <p:nvPr/>
        </p:nvSpPr>
        <p:spPr>
          <a:xfrm>
            <a:off x="8032307" y="5780916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2"/>
                </a:lnTo>
                <a:lnTo>
                  <a:pt x="253291" y="114615"/>
                </a:lnTo>
                <a:lnTo>
                  <a:pt x="214196" y="144671"/>
                </a:lnTo>
                <a:lnTo>
                  <a:pt x="177913" y="177940"/>
                </a:lnTo>
                <a:lnTo>
                  <a:pt x="144643" y="214223"/>
                </a:lnTo>
                <a:lnTo>
                  <a:pt x="114586" y="253317"/>
                </a:lnTo>
                <a:lnTo>
                  <a:pt x="87944" y="295024"/>
                </a:lnTo>
                <a:lnTo>
                  <a:pt x="64915" y="339144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3"/>
                </a:lnTo>
                <a:lnTo>
                  <a:pt x="2164" y="686782"/>
                </a:lnTo>
                <a:lnTo>
                  <a:pt x="893" y="740783"/>
                </a:lnTo>
                <a:lnTo>
                  <a:pt x="240" y="799420"/>
                </a:lnTo>
                <a:lnTo>
                  <a:pt x="0" y="863322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50" y="2490619"/>
                </a:lnTo>
                <a:lnTo>
                  <a:pt x="3542580" y="2489348"/>
                </a:lnTo>
                <a:lnTo>
                  <a:pt x="3592975" y="2487252"/>
                </a:lnTo>
                <a:lnTo>
                  <a:pt x="3639887" y="2484126"/>
                </a:lnTo>
                <a:lnTo>
                  <a:pt x="3683966" y="2479763"/>
                </a:lnTo>
                <a:lnTo>
                  <a:pt x="3725862" y="2473957"/>
                </a:lnTo>
                <a:lnTo>
                  <a:pt x="3766226" y="2466502"/>
                </a:lnTo>
                <a:lnTo>
                  <a:pt x="3805708" y="2457192"/>
                </a:lnTo>
                <a:lnTo>
                  <a:pt x="3844958" y="2445820"/>
                </a:lnTo>
                <a:lnTo>
                  <a:pt x="3891287" y="2426604"/>
                </a:lnTo>
                <a:lnTo>
                  <a:pt x="3935404" y="2403574"/>
                </a:lnTo>
                <a:lnTo>
                  <a:pt x="3977111" y="2376930"/>
                </a:lnTo>
                <a:lnTo>
                  <a:pt x="4016206" y="2346872"/>
                </a:lnTo>
                <a:lnTo>
                  <a:pt x="4052488" y="2313602"/>
                </a:lnTo>
                <a:lnTo>
                  <a:pt x="4085759" y="2277319"/>
                </a:lnTo>
                <a:lnTo>
                  <a:pt x="4115816" y="2238224"/>
                </a:lnTo>
                <a:lnTo>
                  <a:pt x="4142460" y="2196518"/>
                </a:lnTo>
                <a:lnTo>
                  <a:pt x="4165491" y="2152400"/>
                </a:lnTo>
                <a:lnTo>
                  <a:pt x="4184707" y="2106071"/>
                </a:lnTo>
                <a:lnTo>
                  <a:pt x="4196079" y="2066821"/>
                </a:lnTo>
                <a:lnTo>
                  <a:pt x="4205393" y="2027339"/>
                </a:lnTo>
                <a:lnTo>
                  <a:pt x="4212855" y="1986976"/>
                </a:lnTo>
                <a:lnTo>
                  <a:pt x="4218669" y="1945080"/>
                </a:lnTo>
                <a:lnTo>
                  <a:pt x="4223039" y="1901001"/>
                </a:lnTo>
                <a:lnTo>
                  <a:pt x="4226139" y="1854762"/>
                </a:lnTo>
                <a:lnTo>
                  <a:pt x="4228234" y="1804762"/>
                </a:lnTo>
                <a:lnTo>
                  <a:pt x="4229506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22"/>
                </a:lnTo>
                <a:lnTo>
                  <a:pt x="4230158" y="801696"/>
                </a:lnTo>
                <a:lnTo>
                  <a:pt x="4229506" y="742382"/>
                </a:lnTo>
                <a:lnTo>
                  <a:pt x="4228234" y="687853"/>
                </a:lnTo>
                <a:lnTo>
                  <a:pt x="4226139" y="637457"/>
                </a:lnTo>
                <a:lnTo>
                  <a:pt x="4222974" y="590155"/>
                </a:lnTo>
                <a:lnTo>
                  <a:pt x="4218622" y="546267"/>
                </a:lnTo>
                <a:lnTo>
                  <a:pt x="4212828" y="504486"/>
                </a:lnTo>
                <a:lnTo>
                  <a:pt x="4205383" y="464182"/>
                </a:lnTo>
                <a:lnTo>
                  <a:pt x="4196077" y="424722"/>
                </a:lnTo>
                <a:lnTo>
                  <a:pt x="4184707" y="385475"/>
                </a:lnTo>
                <a:lnTo>
                  <a:pt x="4165491" y="339144"/>
                </a:lnTo>
                <a:lnTo>
                  <a:pt x="4142460" y="295024"/>
                </a:lnTo>
                <a:lnTo>
                  <a:pt x="4115816" y="253317"/>
                </a:lnTo>
                <a:lnTo>
                  <a:pt x="4085759" y="214223"/>
                </a:lnTo>
                <a:lnTo>
                  <a:pt x="4052488" y="177940"/>
                </a:lnTo>
                <a:lnTo>
                  <a:pt x="4016206" y="144671"/>
                </a:lnTo>
                <a:lnTo>
                  <a:pt x="3977111" y="114615"/>
                </a:lnTo>
                <a:lnTo>
                  <a:pt x="3935404" y="87972"/>
                </a:lnTo>
                <a:lnTo>
                  <a:pt x="3891287" y="64942"/>
                </a:lnTo>
                <a:lnTo>
                  <a:pt x="3844958" y="45726"/>
                </a:lnTo>
                <a:lnTo>
                  <a:pt x="3805711" y="34354"/>
                </a:lnTo>
                <a:lnTo>
                  <a:pt x="3766251" y="25044"/>
                </a:lnTo>
                <a:lnTo>
                  <a:pt x="3725946" y="17589"/>
                </a:lnTo>
                <a:lnTo>
                  <a:pt x="3684165" y="11783"/>
                </a:lnTo>
                <a:lnTo>
                  <a:pt x="3640277" y="7420"/>
                </a:lnTo>
                <a:lnTo>
                  <a:pt x="3593648" y="4294"/>
                </a:lnTo>
                <a:lnTo>
                  <a:pt x="3543648" y="2198"/>
                </a:lnTo>
                <a:lnTo>
                  <a:pt x="3489645" y="927"/>
                </a:lnTo>
                <a:lnTo>
                  <a:pt x="3367103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00F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274713" y="6133709"/>
            <a:ext cx="1737360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52069">
              <a:lnSpc>
                <a:spcPct val="100000"/>
              </a:lnSpc>
              <a:spcBef>
                <a:spcPts val="125"/>
              </a:spcBef>
            </a:pPr>
            <a:r>
              <a:rPr dirty="0" sz="5500" spc="-894">
                <a:latin typeface="Arial"/>
                <a:cs typeface="Arial"/>
              </a:rPr>
              <a:t>domain  </a:t>
            </a:r>
            <a:r>
              <a:rPr dirty="0" sz="5500" spc="-540">
                <a:latin typeface="Arial"/>
                <a:cs typeface="Arial"/>
              </a:rPr>
              <a:t>se</a:t>
            </a:r>
            <a:r>
              <a:rPr dirty="0" sz="5500" spc="-360">
                <a:latin typeface="Arial"/>
                <a:cs typeface="Arial"/>
              </a:rPr>
              <a:t>r</a:t>
            </a:r>
            <a:r>
              <a:rPr dirty="0" sz="5500" spc="-630">
                <a:latin typeface="Arial"/>
                <a:cs typeface="Arial"/>
              </a:rPr>
              <a:t>vice</a:t>
            </a:r>
            <a:endParaRPr sz="5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4877" y="3681024"/>
            <a:ext cx="4230370" cy="2491740"/>
          </a:xfrm>
          <a:custGeom>
            <a:avLst/>
            <a:gdLst/>
            <a:ahLst/>
            <a:cxnLst/>
            <a:rect l="l" t="t" r="r" b="b"/>
            <a:pathLst>
              <a:path w="4230370" h="2491740">
                <a:moveTo>
                  <a:pt x="3636736" y="0"/>
                </a:moveTo>
                <a:lnTo>
                  <a:pt x="596179" y="0"/>
                </a:lnTo>
                <a:lnTo>
                  <a:pt x="467060" y="678"/>
                </a:lnTo>
                <a:lnTo>
                  <a:pt x="414358" y="2289"/>
                </a:lnTo>
                <a:lnTo>
                  <a:pt x="367421" y="5427"/>
                </a:lnTo>
                <a:lnTo>
                  <a:pt x="324643" y="10600"/>
                </a:lnTo>
                <a:lnTo>
                  <a:pt x="284419" y="18317"/>
                </a:lnTo>
                <a:lnTo>
                  <a:pt x="245143" y="29088"/>
                </a:lnTo>
                <a:lnTo>
                  <a:pt x="196794" y="50818"/>
                </a:lnTo>
                <a:lnTo>
                  <a:pt x="152589" y="79053"/>
                </a:lnTo>
                <a:lnTo>
                  <a:pt x="113117" y="113202"/>
                </a:lnTo>
                <a:lnTo>
                  <a:pt x="78968" y="152674"/>
                </a:lnTo>
                <a:lnTo>
                  <a:pt x="50734" y="196879"/>
                </a:lnTo>
                <a:lnTo>
                  <a:pt x="29003" y="245228"/>
                </a:lnTo>
                <a:lnTo>
                  <a:pt x="18231" y="284507"/>
                </a:lnTo>
                <a:lnTo>
                  <a:pt x="10508" y="324733"/>
                </a:lnTo>
                <a:lnTo>
                  <a:pt x="5328" y="367510"/>
                </a:lnTo>
                <a:lnTo>
                  <a:pt x="2204" y="413954"/>
                </a:lnTo>
                <a:lnTo>
                  <a:pt x="593" y="466185"/>
                </a:lnTo>
                <a:lnTo>
                  <a:pt x="0" y="525555"/>
                </a:lnTo>
                <a:lnTo>
                  <a:pt x="16" y="1965988"/>
                </a:lnTo>
                <a:lnTo>
                  <a:pt x="593" y="2024392"/>
                </a:lnTo>
                <a:lnTo>
                  <a:pt x="2204" y="2077094"/>
                </a:lnTo>
                <a:lnTo>
                  <a:pt x="5367" y="2124240"/>
                </a:lnTo>
                <a:lnTo>
                  <a:pt x="10527" y="2166873"/>
                </a:lnTo>
                <a:lnTo>
                  <a:pt x="18235" y="2207046"/>
                </a:lnTo>
                <a:lnTo>
                  <a:pt x="29003" y="2246319"/>
                </a:lnTo>
                <a:lnTo>
                  <a:pt x="50734" y="2294667"/>
                </a:lnTo>
                <a:lnTo>
                  <a:pt x="78968" y="2338873"/>
                </a:lnTo>
                <a:lnTo>
                  <a:pt x="113117" y="2378345"/>
                </a:lnTo>
                <a:lnTo>
                  <a:pt x="152589" y="2412493"/>
                </a:lnTo>
                <a:lnTo>
                  <a:pt x="196794" y="2440728"/>
                </a:lnTo>
                <a:lnTo>
                  <a:pt x="245143" y="2462459"/>
                </a:lnTo>
                <a:lnTo>
                  <a:pt x="284411" y="2473229"/>
                </a:lnTo>
                <a:lnTo>
                  <a:pt x="324582" y="2480946"/>
                </a:lnTo>
                <a:lnTo>
                  <a:pt x="367213" y="2486119"/>
                </a:lnTo>
                <a:lnTo>
                  <a:pt x="413866" y="2489257"/>
                </a:lnTo>
                <a:lnTo>
                  <a:pt x="466098" y="2490868"/>
                </a:lnTo>
                <a:lnTo>
                  <a:pt x="593541" y="2491547"/>
                </a:lnTo>
                <a:lnTo>
                  <a:pt x="3634097" y="2491547"/>
                </a:lnTo>
                <a:lnTo>
                  <a:pt x="3763217" y="2490868"/>
                </a:lnTo>
                <a:lnTo>
                  <a:pt x="3815919" y="2489257"/>
                </a:lnTo>
                <a:lnTo>
                  <a:pt x="3862857" y="2486119"/>
                </a:lnTo>
                <a:lnTo>
                  <a:pt x="3905637" y="2480946"/>
                </a:lnTo>
                <a:lnTo>
                  <a:pt x="3945864" y="2473229"/>
                </a:lnTo>
                <a:lnTo>
                  <a:pt x="3985144" y="2462459"/>
                </a:lnTo>
                <a:lnTo>
                  <a:pt x="4033493" y="2440728"/>
                </a:lnTo>
                <a:lnTo>
                  <a:pt x="4077698" y="2412493"/>
                </a:lnTo>
                <a:lnTo>
                  <a:pt x="4117169" y="2378345"/>
                </a:lnTo>
                <a:lnTo>
                  <a:pt x="4151316" y="2338873"/>
                </a:lnTo>
                <a:lnTo>
                  <a:pt x="4179547" y="2294667"/>
                </a:lnTo>
                <a:lnTo>
                  <a:pt x="4201274" y="2246319"/>
                </a:lnTo>
                <a:lnTo>
                  <a:pt x="4212049" y="2207038"/>
                </a:lnTo>
                <a:lnTo>
                  <a:pt x="4219775" y="2166811"/>
                </a:lnTo>
                <a:lnTo>
                  <a:pt x="4224957" y="2124032"/>
                </a:lnTo>
                <a:lnTo>
                  <a:pt x="4228082" y="2077588"/>
                </a:lnTo>
                <a:lnTo>
                  <a:pt x="4229694" y="2025357"/>
                </a:lnTo>
                <a:lnTo>
                  <a:pt x="4230287" y="1965988"/>
                </a:lnTo>
                <a:lnTo>
                  <a:pt x="4230271" y="525555"/>
                </a:lnTo>
                <a:lnTo>
                  <a:pt x="4229694" y="467146"/>
                </a:lnTo>
                <a:lnTo>
                  <a:pt x="4228082" y="414446"/>
                </a:lnTo>
                <a:lnTo>
                  <a:pt x="4224918" y="367303"/>
                </a:lnTo>
                <a:lnTo>
                  <a:pt x="4219756" y="324671"/>
                </a:lnTo>
                <a:lnTo>
                  <a:pt x="4212046" y="284500"/>
                </a:lnTo>
                <a:lnTo>
                  <a:pt x="4201274" y="245228"/>
                </a:lnTo>
                <a:lnTo>
                  <a:pt x="4179547" y="196879"/>
                </a:lnTo>
                <a:lnTo>
                  <a:pt x="4151316" y="152674"/>
                </a:lnTo>
                <a:lnTo>
                  <a:pt x="4117169" y="113202"/>
                </a:lnTo>
                <a:lnTo>
                  <a:pt x="4077698" y="79053"/>
                </a:lnTo>
                <a:lnTo>
                  <a:pt x="4033493" y="50818"/>
                </a:lnTo>
                <a:lnTo>
                  <a:pt x="3985144" y="29088"/>
                </a:lnTo>
                <a:lnTo>
                  <a:pt x="3945872" y="18317"/>
                </a:lnTo>
                <a:lnTo>
                  <a:pt x="3905698" y="10600"/>
                </a:lnTo>
                <a:lnTo>
                  <a:pt x="3863065" y="5427"/>
                </a:lnTo>
                <a:lnTo>
                  <a:pt x="3816412" y="2289"/>
                </a:lnTo>
                <a:lnTo>
                  <a:pt x="3764179" y="678"/>
                </a:lnTo>
                <a:lnTo>
                  <a:pt x="3636736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42195" y="4426955"/>
            <a:ext cx="15360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425">
                <a:latin typeface="Arial"/>
                <a:cs typeface="Arial"/>
              </a:rPr>
              <a:t>order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4877" y="7509090"/>
            <a:ext cx="4230370" cy="2491740"/>
          </a:xfrm>
          <a:custGeom>
            <a:avLst/>
            <a:gdLst/>
            <a:ahLst/>
            <a:cxnLst/>
            <a:rect l="l" t="t" r="r" b="b"/>
            <a:pathLst>
              <a:path w="4230370" h="2491740">
                <a:moveTo>
                  <a:pt x="3636736" y="0"/>
                </a:moveTo>
                <a:lnTo>
                  <a:pt x="596179" y="0"/>
                </a:lnTo>
                <a:lnTo>
                  <a:pt x="467060" y="678"/>
                </a:lnTo>
                <a:lnTo>
                  <a:pt x="414358" y="2289"/>
                </a:lnTo>
                <a:lnTo>
                  <a:pt x="367421" y="5427"/>
                </a:lnTo>
                <a:lnTo>
                  <a:pt x="324643" y="10600"/>
                </a:lnTo>
                <a:lnTo>
                  <a:pt x="284419" y="18317"/>
                </a:lnTo>
                <a:lnTo>
                  <a:pt x="245143" y="29088"/>
                </a:lnTo>
                <a:lnTo>
                  <a:pt x="196794" y="50818"/>
                </a:lnTo>
                <a:lnTo>
                  <a:pt x="152589" y="79053"/>
                </a:lnTo>
                <a:lnTo>
                  <a:pt x="113117" y="113202"/>
                </a:lnTo>
                <a:lnTo>
                  <a:pt x="78968" y="152674"/>
                </a:lnTo>
                <a:lnTo>
                  <a:pt x="50734" y="196879"/>
                </a:lnTo>
                <a:lnTo>
                  <a:pt x="29003" y="245228"/>
                </a:lnTo>
                <a:lnTo>
                  <a:pt x="18231" y="284507"/>
                </a:lnTo>
                <a:lnTo>
                  <a:pt x="10508" y="324733"/>
                </a:lnTo>
                <a:lnTo>
                  <a:pt x="5328" y="367510"/>
                </a:lnTo>
                <a:lnTo>
                  <a:pt x="2204" y="413954"/>
                </a:lnTo>
                <a:lnTo>
                  <a:pt x="593" y="466185"/>
                </a:lnTo>
                <a:lnTo>
                  <a:pt x="0" y="525555"/>
                </a:lnTo>
                <a:lnTo>
                  <a:pt x="16" y="1965988"/>
                </a:lnTo>
                <a:lnTo>
                  <a:pt x="593" y="2024392"/>
                </a:lnTo>
                <a:lnTo>
                  <a:pt x="2204" y="2077094"/>
                </a:lnTo>
                <a:lnTo>
                  <a:pt x="5367" y="2124240"/>
                </a:lnTo>
                <a:lnTo>
                  <a:pt x="10527" y="2166873"/>
                </a:lnTo>
                <a:lnTo>
                  <a:pt x="18235" y="2207046"/>
                </a:lnTo>
                <a:lnTo>
                  <a:pt x="29003" y="2246319"/>
                </a:lnTo>
                <a:lnTo>
                  <a:pt x="50734" y="2294667"/>
                </a:lnTo>
                <a:lnTo>
                  <a:pt x="78968" y="2338873"/>
                </a:lnTo>
                <a:lnTo>
                  <a:pt x="113117" y="2378345"/>
                </a:lnTo>
                <a:lnTo>
                  <a:pt x="152589" y="2412493"/>
                </a:lnTo>
                <a:lnTo>
                  <a:pt x="196794" y="2440728"/>
                </a:lnTo>
                <a:lnTo>
                  <a:pt x="245143" y="2462459"/>
                </a:lnTo>
                <a:lnTo>
                  <a:pt x="284411" y="2473229"/>
                </a:lnTo>
                <a:lnTo>
                  <a:pt x="324582" y="2480946"/>
                </a:lnTo>
                <a:lnTo>
                  <a:pt x="367213" y="2486119"/>
                </a:lnTo>
                <a:lnTo>
                  <a:pt x="413866" y="2489257"/>
                </a:lnTo>
                <a:lnTo>
                  <a:pt x="466098" y="2490868"/>
                </a:lnTo>
                <a:lnTo>
                  <a:pt x="593541" y="2491547"/>
                </a:lnTo>
                <a:lnTo>
                  <a:pt x="3634097" y="2491547"/>
                </a:lnTo>
                <a:lnTo>
                  <a:pt x="3763217" y="2490868"/>
                </a:lnTo>
                <a:lnTo>
                  <a:pt x="3815919" y="2489257"/>
                </a:lnTo>
                <a:lnTo>
                  <a:pt x="3862857" y="2486119"/>
                </a:lnTo>
                <a:lnTo>
                  <a:pt x="3905637" y="2480946"/>
                </a:lnTo>
                <a:lnTo>
                  <a:pt x="3945864" y="2473229"/>
                </a:lnTo>
                <a:lnTo>
                  <a:pt x="3985144" y="2462459"/>
                </a:lnTo>
                <a:lnTo>
                  <a:pt x="4033493" y="2440728"/>
                </a:lnTo>
                <a:lnTo>
                  <a:pt x="4077698" y="2412493"/>
                </a:lnTo>
                <a:lnTo>
                  <a:pt x="4117169" y="2378345"/>
                </a:lnTo>
                <a:lnTo>
                  <a:pt x="4151316" y="2338873"/>
                </a:lnTo>
                <a:lnTo>
                  <a:pt x="4179547" y="2294667"/>
                </a:lnTo>
                <a:lnTo>
                  <a:pt x="4201274" y="2246319"/>
                </a:lnTo>
                <a:lnTo>
                  <a:pt x="4212049" y="2207038"/>
                </a:lnTo>
                <a:lnTo>
                  <a:pt x="4219775" y="2166811"/>
                </a:lnTo>
                <a:lnTo>
                  <a:pt x="4224957" y="2124032"/>
                </a:lnTo>
                <a:lnTo>
                  <a:pt x="4228082" y="2077588"/>
                </a:lnTo>
                <a:lnTo>
                  <a:pt x="4229694" y="2025357"/>
                </a:lnTo>
                <a:lnTo>
                  <a:pt x="4230287" y="1965988"/>
                </a:lnTo>
                <a:lnTo>
                  <a:pt x="4230271" y="525555"/>
                </a:lnTo>
                <a:lnTo>
                  <a:pt x="4229694" y="467146"/>
                </a:lnTo>
                <a:lnTo>
                  <a:pt x="4228082" y="414446"/>
                </a:lnTo>
                <a:lnTo>
                  <a:pt x="4224918" y="367303"/>
                </a:lnTo>
                <a:lnTo>
                  <a:pt x="4219756" y="324671"/>
                </a:lnTo>
                <a:lnTo>
                  <a:pt x="4212046" y="284500"/>
                </a:lnTo>
                <a:lnTo>
                  <a:pt x="4201274" y="245228"/>
                </a:lnTo>
                <a:lnTo>
                  <a:pt x="4179547" y="196879"/>
                </a:lnTo>
                <a:lnTo>
                  <a:pt x="4151316" y="152674"/>
                </a:lnTo>
                <a:lnTo>
                  <a:pt x="4117169" y="113202"/>
                </a:lnTo>
                <a:lnTo>
                  <a:pt x="4077698" y="79053"/>
                </a:lnTo>
                <a:lnTo>
                  <a:pt x="4033493" y="50818"/>
                </a:lnTo>
                <a:lnTo>
                  <a:pt x="3985144" y="29088"/>
                </a:lnTo>
                <a:lnTo>
                  <a:pt x="3945872" y="18317"/>
                </a:lnTo>
                <a:lnTo>
                  <a:pt x="3905698" y="10600"/>
                </a:lnTo>
                <a:lnTo>
                  <a:pt x="3863065" y="5427"/>
                </a:lnTo>
                <a:lnTo>
                  <a:pt x="3816412" y="2289"/>
                </a:lnTo>
                <a:lnTo>
                  <a:pt x="3764179" y="678"/>
                </a:lnTo>
                <a:lnTo>
                  <a:pt x="3636736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85132" y="8248828"/>
            <a:ext cx="184467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894">
                <a:latin typeface="Arial"/>
                <a:cs typeface="Arial"/>
              </a:rPr>
              <a:t>coupon</a:t>
            </a:r>
            <a:endParaRPr sz="6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42013" y="8793314"/>
            <a:ext cx="32111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10" b="1">
                <a:solidFill>
                  <a:srgbClr val="0220B4"/>
                </a:solidFill>
                <a:latin typeface="Arial"/>
                <a:cs typeface="Arial"/>
              </a:rPr>
              <a:t>Apply 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Coupon </a:t>
            </a:r>
            <a:r>
              <a:rPr dirty="0" sz="2450" spc="-30" b="1">
                <a:solidFill>
                  <a:srgbClr val="0220B4"/>
                </a:solidFill>
                <a:latin typeface="Arial"/>
                <a:cs typeface="Arial"/>
              </a:rPr>
              <a:t>to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Order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4600" y="458489"/>
            <a:ext cx="11528425" cy="202120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 marR="173355">
              <a:lnSpc>
                <a:spcPts val="10990"/>
              </a:lnSpc>
              <a:spcBef>
                <a:spcPts val="135"/>
              </a:spcBef>
            </a:pPr>
            <a:r>
              <a:rPr dirty="0" sz="9200" spc="-1385" b="0">
                <a:solidFill>
                  <a:srgbClr val="000000"/>
                </a:solidFill>
                <a:latin typeface="Arial"/>
                <a:cs typeface="Arial"/>
              </a:rPr>
              <a:t>domain</a:t>
            </a:r>
            <a:r>
              <a:rPr dirty="0" sz="9200" spc="-11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services</a:t>
            </a:r>
            <a:endParaRPr sz="9200">
              <a:latin typeface="Arial"/>
              <a:cs typeface="Arial"/>
            </a:endParaRPr>
          </a:p>
          <a:p>
            <a:pPr marL="12700">
              <a:lnSpc>
                <a:spcPts val="4690"/>
              </a:lnSpc>
            </a:pPr>
            <a:r>
              <a:rPr dirty="0" spc="-75"/>
              <a:t>Stateless </a:t>
            </a:r>
            <a:r>
              <a:rPr dirty="0" spc="-125"/>
              <a:t>operations </a:t>
            </a:r>
            <a:r>
              <a:rPr dirty="0" spc="-35"/>
              <a:t>that </a:t>
            </a:r>
            <a:r>
              <a:rPr dirty="0" spc="-185"/>
              <a:t>don’t </a:t>
            </a:r>
            <a:r>
              <a:rPr dirty="0" spc="-150"/>
              <a:t>belong </a:t>
            </a:r>
            <a:r>
              <a:rPr dirty="0" spc="-185"/>
              <a:t>on </a:t>
            </a:r>
            <a:r>
              <a:rPr dirty="0" spc="-130"/>
              <a:t>an</a:t>
            </a:r>
            <a:r>
              <a:rPr dirty="0" spc="-60"/>
              <a:t> </a:t>
            </a:r>
            <a:r>
              <a:rPr dirty="0" spc="-125"/>
              <a:t>Entity.</a:t>
            </a:r>
          </a:p>
        </p:txBody>
      </p:sp>
      <p:sp>
        <p:nvSpPr>
          <p:cNvPr id="3" name="object 3"/>
          <p:cNvSpPr/>
          <p:nvPr/>
        </p:nvSpPr>
        <p:spPr>
          <a:xfrm>
            <a:off x="8032307" y="5780916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2"/>
                </a:lnTo>
                <a:lnTo>
                  <a:pt x="253291" y="114615"/>
                </a:lnTo>
                <a:lnTo>
                  <a:pt x="214196" y="144671"/>
                </a:lnTo>
                <a:lnTo>
                  <a:pt x="177913" y="177940"/>
                </a:lnTo>
                <a:lnTo>
                  <a:pt x="144643" y="214223"/>
                </a:lnTo>
                <a:lnTo>
                  <a:pt x="114586" y="253317"/>
                </a:lnTo>
                <a:lnTo>
                  <a:pt x="87944" y="295024"/>
                </a:lnTo>
                <a:lnTo>
                  <a:pt x="64915" y="339144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3"/>
                </a:lnTo>
                <a:lnTo>
                  <a:pt x="2164" y="686782"/>
                </a:lnTo>
                <a:lnTo>
                  <a:pt x="893" y="740783"/>
                </a:lnTo>
                <a:lnTo>
                  <a:pt x="240" y="799420"/>
                </a:lnTo>
                <a:lnTo>
                  <a:pt x="0" y="863322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50" y="2490619"/>
                </a:lnTo>
                <a:lnTo>
                  <a:pt x="3542580" y="2489348"/>
                </a:lnTo>
                <a:lnTo>
                  <a:pt x="3592975" y="2487252"/>
                </a:lnTo>
                <a:lnTo>
                  <a:pt x="3639887" y="2484126"/>
                </a:lnTo>
                <a:lnTo>
                  <a:pt x="3683966" y="2479763"/>
                </a:lnTo>
                <a:lnTo>
                  <a:pt x="3725862" y="2473957"/>
                </a:lnTo>
                <a:lnTo>
                  <a:pt x="3766226" y="2466502"/>
                </a:lnTo>
                <a:lnTo>
                  <a:pt x="3805708" y="2457192"/>
                </a:lnTo>
                <a:lnTo>
                  <a:pt x="3844958" y="2445820"/>
                </a:lnTo>
                <a:lnTo>
                  <a:pt x="3891287" y="2426604"/>
                </a:lnTo>
                <a:lnTo>
                  <a:pt x="3935404" y="2403574"/>
                </a:lnTo>
                <a:lnTo>
                  <a:pt x="3977111" y="2376930"/>
                </a:lnTo>
                <a:lnTo>
                  <a:pt x="4016206" y="2346872"/>
                </a:lnTo>
                <a:lnTo>
                  <a:pt x="4052488" y="2313602"/>
                </a:lnTo>
                <a:lnTo>
                  <a:pt x="4085759" y="2277319"/>
                </a:lnTo>
                <a:lnTo>
                  <a:pt x="4115816" y="2238224"/>
                </a:lnTo>
                <a:lnTo>
                  <a:pt x="4142460" y="2196518"/>
                </a:lnTo>
                <a:lnTo>
                  <a:pt x="4165491" y="2152400"/>
                </a:lnTo>
                <a:lnTo>
                  <a:pt x="4184707" y="2106071"/>
                </a:lnTo>
                <a:lnTo>
                  <a:pt x="4196079" y="2066821"/>
                </a:lnTo>
                <a:lnTo>
                  <a:pt x="4205393" y="2027339"/>
                </a:lnTo>
                <a:lnTo>
                  <a:pt x="4212855" y="1986976"/>
                </a:lnTo>
                <a:lnTo>
                  <a:pt x="4218669" y="1945080"/>
                </a:lnTo>
                <a:lnTo>
                  <a:pt x="4223039" y="1901001"/>
                </a:lnTo>
                <a:lnTo>
                  <a:pt x="4226139" y="1854762"/>
                </a:lnTo>
                <a:lnTo>
                  <a:pt x="4228234" y="1804762"/>
                </a:lnTo>
                <a:lnTo>
                  <a:pt x="4229506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22"/>
                </a:lnTo>
                <a:lnTo>
                  <a:pt x="4230158" y="801696"/>
                </a:lnTo>
                <a:lnTo>
                  <a:pt x="4229506" y="742382"/>
                </a:lnTo>
                <a:lnTo>
                  <a:pt x="4228234" y="687853"/>
                </a:lnTo>
                <a:lnTo>
                  <a:pt x="4226139" y="637457"/>
                </a:lnTo>
                <a:lnTo>
                  <a:pt x="4222974" y="590155"/>
                </a:lnTo>
                <a:lnTo>
                  <a:pt x="4218622" y="546267"/>
                </a:lnTo>
                <a:lnTo>
                  <a:pt x="4212828" y="504486"/>
                </a:lnTo>
                <a:lnTo>
                  <a:pt x="4205383" y="464182"/>
                </a:lnTo>
                <a:lnTo>
                  <a:pt x="4196077" y="424722"/>
                </a:lnTo>
                <a:lnTo>
                  <a:pt x="4184707" y="385475"/>
                </a:lnTo>
                <a:lnTo>
                  <a:pt x="4165491" y="339144"/>
                </a:lnTo>
                <a:lnTo>
                  <a:pt x="4142460" y="295024"/>
                </a:lnTo>
                <a:lnTo>
                  <a:pt x="4115816" y="253317"/>
                </a:lnTo>
                <a:lnTo>
                  <a:pt x="4085759" y="214223"/>
                </a:lnTo>
                <a:lnTo>
                  <a:pt x="4052488" y="177940"/>
                </a:lnTo>
                <a:lnTo>
                  <a:pt x="4016206" y="144671"/>
                </a:lnTo>
                <a:lnTo>
                  <a:pt x="3977111" y="114615"/>
                </a:lnTo>
                <a:lnTo>
                  <a:pt x="3935404" y="87972"/>
                </a:lnTo>
                <a:lnTo>
                  <a:pt x="3891287" y="64942"/>
                </a:lnTo>
                <a:lnTo>
                  <a:pt x="3844958" y="45726"/>
                </a:lnTo>
                <a:lnTo>
                  <a:pt x="3805711" y="34354"/>
                </a:lnTo>
                <a:lnTo>
                  <a:pt x="3766251" y="25044"/>
                </a:lnTo>
                <a:lnTo>
                  <a:pt x="3725946" y="17589"/>
                </a:lnTo>
                <a:lnTo>
                  <a:pt x="3684165" y="11783"/>
                </a:lnTo>
                <a:lnTo>
                  <a:pt x="3640277" y="7420"/>
                </a:lnTo>
                <a:lnTo>
                  <a:pt x="3593648" y="4294"/>
                </a:lnTo>
                <a:lnTo>
                  <a:pt x="3543648" y="2198"/>
                </a:lnTo>
                <a:lnTo>
                  <a:pt x="3489645" y="927"/>
                </a:lnTo>
                <a:lnTo>
                  <a:pt x="3367103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00F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274713" y="6133709"/>
            <a:ext cx="1737360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52069">
              <a:lnSpc>
                <a:spcPct val="100000"/>
              </a:lnSpc>
              <a:spcBef>
                <a:spcPts val="125"/>
              </a:spcBef>
            </a:pPr>
            <a:r>
              <a:rPr dirty="0" sz="5500" spc="-894">
                <a:latin typeface="Arial"/>
                <a:cs typeface="Arial"/>
              </a:rPr>
              <a:t>domain  </a:t>
            </a:r>
            <a:r>
              <a:rPr dirty="0" sz="5500" spc="-540">
                <a:latin typeface="Arial"/>
                <a:cs typeface="Arial"/>
              </a:rPr>
              <a:t>se</a:t>
            </a:r>
            <a:r>
              <a:rPr dirty="0" sz="5500" spc="-360">
                <a:latin typeface="Arial"/>
                <a:cs typeface="Arial"/>
              </a:rPr>
              <a:t>r</a:t>
            </a:r>
            <a:r>
              <a:rPr dirty="0" sz="5500" spc="-630">
                <a:latin typeface="Arial"/>
                <a:cs typeface="Arial"/>
              </a:rPr>
              <a:t>vice</a:t>
            </a:r>
            <a:endParaRPr sz="5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4877" y="3681024"/>
            <a:ext cx="4230370" cy="2491740"/>
          </a:xfrm>
          <a:custGeom>
            <a:avLst/>
            <a:gdLst/>
            <a:ahLst/>
            <a:cxnLst/>
            <a:rect l="l" t="t" r="r" b="b"/>
            <a:pathLst>
              <a:path w="4230370" h="2491740">
                <a:moveTo>
                  <a:pt x="3636736" y="0"/>
                </a:moveTo>
                <a:lnTo>
                  <a:pt x="596179" y="0"/>
                </a:lnTo>
                <a:lnTo>
                  <a:pt x="467060" y="678"/>
                </a:lnTo>
                <a:lnTo>
                  <a:pt x="414358" y="2289"/>
                </a:lnTo>
                <a:lnTo>
                  <a:pt x="367421" y="5427"/>
                </a:lnTo>
                <a:lnTo>
                  <a:pt x="324643" y="10600"/>
                </a:lnTo>
                <a:lnTo>
                  <a:pt x="284419" y="18317"/>
                </a:lnTo>
                <a:lnTo>
                  <a:pt x="245143" y="29088"/>
                </a:lnTo>
                <a:lnTo>
                  <a:pt x="196794" y="50818"/>
                </a:lnTo>
                <a:lnTo>
                  <a:pt x="152589" y="79053"/>
                </a:lnTo>
                <a:lnTo>
                  <a:pt x="113117" y="113202"/>
                </a:lnTo>
                <a:lnTo>
                  <a:pt x="78968" y="152674"/>
                </a:lnTo>
                <a:lnTo>
                  <a:pt x="50734" y="196879"/>
                </a:lnTo>
                <a:lnTo>
                  <a:pt x="29003" y="245228"/>
                </a:lnTo>
                <a:lnTo>
                  <a:pt x="18231" y="284507"/>
                </a:lnTo>
                <a:lnTo>
                  <a:pt x="10508" y="324733"/>
                </a:lnTo>
                <a:lnTo>
                  <a:pt x="5328" y="367510"/>
                </a:lnTo>
                <a:lnTo>
                  <a:pt x="2204" y="413954"/>
                </a:lnTo>
                <a:lnTo>
                  <a:pt x="593" y="466185"/>
                </a:lnTo>
                <a:lnTo>
                  <a:pt x="0" y="525555"/>
                </a:lnTo>
                <a:lnTo>
                  <a:pt x="16" y="1965988"/>
                </a:lnTo>
                <a:lnTo>
                  <a:pt x="593" y="2024392"/>
                </a:lnTo>
                <a:lnTo>
                  <a:pt x="2204" y="2077094"/>
                </a:lnTo>
                <a:lnTo>
                  <a:pt x="5367" y="2124240"/>
                </a:lnTo>
                <a:lnTo>
                  <a:pt x="10527" y="2166873"/>
                </a:lnTo>
                <a:lnTo>
                  <a:pt x="18235" y="2207046"/>
                </a:lnTo>
                <a:lnTo>
                  <a:pt x="29003" y="2246319"/>
                </a:lnTo>
                <a:lnTo>
                  <a:pt x="50734" y="2294667"/>
                </a:lnTo>
                <a:lnTo>
                  <a:pt x="78968" y="2338873"/>
                </a:lnTo>
                <a:lnTo>
                  <a:pt x="113117" y="2378345"/>
                </a:lnTo>
                <a:lnTo>
                  <a:pt x="152589" y="2412493"/>
                </a:lnTo>
                <a:lnTo>
                  <a:pt x="196794" y="2440728"/>
                </a:lnTo>
                <a:lnTo>
                  <a:pt x="245143" y="2462459"/>
                </a:lnTo>
                <a:lnTo>
                  <a:pt x="284411" y="2473229"/>
                </a:lnTo>
                <a:lnTo>
                  <a:pt x="324582" y="2480946"/>
                </a:lnTo>
                <a:lnTo>
                  <a:pt x="367213" y="2486119"/>
                </a:lnTo>
                <a:lnTo>
                  <a:pt x="413866" y="2489257"/>
                </a:lnTo>
                <a:lnTo>
                  <a:pt x="466098" y="2490868"/>
                </a:lnTo>
                <a:lnTo>
                  <a:pt x="593541" y="2491547"/>
                </a:lnTo>
                <a:lnTo>
                  <a:pt x="3634097" y="2491547"/>
                </a:lnTo>
                <a:lnTo>
                  <a:pt x="3763217" y="2490868"/>
                </a:lnTo>
                <a:lnTo>
                  <a:pt x="3815919" y="2489257"/>
                </a:lnTo>
                <a:lnTo>
                  <a:pt x="3862857" y="2486119"/>
                </a:lnTo>
                <a:lnTo>
                  <a:pt x="3905637" y="2480946"/>
                </a:lnTo>
                <a:lnTo>
                  <a:pt x="3945864" y="2473229"/>
                </a:lnTo>
                <a:lnTo>
                  <a:pt x="3985144" y="2462459"/>
                </a:lnTo>
                <a:lnTo>
                  <a:pt x="4033493" y="2440728"/>
                </a:lnTo>
                <a:lnTo>
                  <a:pt x="4077698" y="2412493"/>
                </a:lnTo>
                <a:lnTo>
                  <a:pt x="4117169" y="2378345"/>
                </a:lnTo>
                <a:lnTo>
                  <a:pt x="4151316" y="2338873"/>
                </a:lnTo>
                <a:lnTo>
                  <a:pt x="4179547" y="2294667"/>
                </a:lnTo>
                <a:lnTo>
                  <a:pt x="4201274" y="2246319"/>
                </a:lnTo>
                <a:lnTo>
                  <a:pt x="4212049" y="2207038"/>
                </a:lnTo>
                <a:lnTo>
                  <a:pt x="4219775" y="2166811"/>
                </a:lnTo>
                <a:lnTo>
                  <a:pt x="4224957" y="2124032"/>
                </a:lnTo>
                <a:lnTo>
                  <a:pt x="4228082" y="2077588"/>
                </a:lnTo>
                <a:lnTo>
                  <a:pt x="4229694" y="2025357"/>
                </a:lnTo>
                <a:lnTo>
                  <a:pt x="4230287" y="1965988"/>
                </a:lnTo>
                <a:lnTo>
                  <a:pt x="4230271" y="525555"/>
                </a:lnTo>
                <a:lnTo>
                  <a:pt x="4229694" y="467146"/>
                </a:lnTo>
                <a:lnTo>
                  <a:pt x="4228082" y="414446"/>
                </a:lnTo>
                <a:lnTo>
                  <a:pt x="4224918" y="367303"/>
                </a:lnTo>
                <a:lnTo>
                  <a:pt x="4219756" y="324671"/>
                </a:lnTo>
                <a:lnTo>
                  <a:pt x="4212046" y="284500"/>
                </a:lnTo>
                <a:lnTo>
                  <a:pt x="4201274" y="245228"/>
                </a:lnTo>
                <a:lnTo>
                  <a:pt x="4179547" y="196879"/>
                </a:lnTo>
                <a:lnTo>
                  <a:pt x="4151316" y="152674"/>
                </a:lnTo>
                <a:lnTo>
                  <a:pt x="4117169" y="113202"/>
                </a:lnTo>
                <a:lnTo>
                  <a:pt x="4077698" y="79053"/>
                </a:lnTo>
                <a:lnTo>
                  <a:pt x="4033493" y="50818"/>
                </a:lnTo>
                <a:lnTo>
                  <a:pt x="3985144" y="29088"/>
                </a:lnTo>
                <a:lnTo>
                  <a:pt x="3945872" y="18317"/>
                </a:lnTo>
                <a:lnTo>
                  <a:pt x="3905698" y="10600"/>
                </a:lnTo>
                <a:lnTo>
                  <a:pt x="3863065" y="5427"/>
                </a:lnTo>
                <a:lnTo>
                  <a:pt x="3816412" y="2289"/>
                </a:lnTo>
                <a:lnTo>
                  <a:pt x="3764179" y="678"/>
                </a:lnTo>
                <a:lnTo>
                  <a:pt x="3636736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42195" y="4426955"/>
            <a:ext cx="15360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425">
                <a:latin typeface="Arial"/>
                <a:cs typeface="Arial"/>
              </a:rPr>
              <a:t>order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4877" y="7509090"/>
            <a:ext cx="4230370" cy="2491740"/>
          </a:xfrm>
          <a:custGeom>
            <a:avLst/>
            <a:gdLst/>
            <a:ahLst/>
            <a:cxnLst/>
            <a:rect l="l" t="t" r="r" b="b"/>
            <a:pathLst>
              <a:path w="4230370" h="2491740">
                <a:moveTo>
                  <a:pt x="3636736" y="0"/>
                </a:moveTo>
                <a:lnTo>
                  <a:pt x="596179" y="0"/>
                </a:lnTo>
                <a:lnTo>
                  <a:pt x="467060" y="678"/>
                </a:lnTo>
                <a:lnTo>
                  <a:pt x="414358" y="2289"/>
                </a:lnTo>
                <a:lnTo>
                  <a:pt x="367421" y="5427"/>
                </a:lnTo>
                <a:lnTo>
                  <a:pt x="324643" y="10600"/>
                </a:lnTo>
                <a:lnTo>
                  <a:pt x="284419" y="18317"/>
                </a:lnTo>
                <a:lnTo>
                  <a:pt x="245143" y="29088"/>
                </a:lnTo>
                <a:lnTo>
                  <a:pt x="196794" y="50818"/>
                </a:lnTo>
                <a:lnTo>
                  <a:pt x="152589" y="79053"/>
                </a:lnTo>
                <a:lnTo>
                  <a:pt x="113117" y="113202"/>
                </a:lnTo>
                <a:lnTo>
                  <a:pt x="78968" y="152674"/>
                </a:lnTo>
                <a:lnTo>
                  <a:pt x="50734" y="196879"/>
                </a:lnTo>
                <a:lnTo>
                  <a:pt x="29003" y="245228"/>
                </a:lnTo>
                <a:lnTo>
                  <a:pt x="18231" y="284507"/>
                </a:lnTo>
                <a:lnTo>
                  <a:pt x="10508" y="324733"/>
                </a:lnTo>
                <a:lnTo>
                  <a:pt x="5328" y="367510"/>
                </a:lnTo>
                <a:lnTo>
                  <a:pt x="2204" y="413954"/>
                </a:lnTo>
                <a:lnTo>
                  <a:pt x="593" y="466185"/>
                </a:lnTo>
                <a:lnTo>
                  <a:pt x="0" y="525555"/>
                </a:lnTo>
                <a:lnTo>
                  <a:pt x="16" y="1965988"/>
                </a:lnTo>
                <a:lnTo>
                  <a:pt x="593" y="2024392"/>
                </a:lnTo>
                <a:lnTo>
                  <a:pt x="2204" y="2077094"/>
                </a:lnTo>
                <a:lnTo>
                  <a:pt x="5367" y="2124240"/>
                </a:lnTo>
                <a:lnTo>
                  <a:pt x="10527" y="2166873"/>
                </a:lnTo>
                <a:lnTo>
                  <a:pt x="18235" y="2207046"/>
                </a:lnTo>
                <a:lnTo>
                  <a:pt x="29003" y="2246319"/>
                </a:lnTo>
                <a:lnTo>
                  <a:pt x="50734" y="2294667"/>
                </a:lnTo>
                <a:lnTo>
                  <a:pt x="78968" y="2338873"/>
                </a:lnTo>
                <a:lnTo>
                  <a:pt x="113117" y="2378345"/>
                </a:lnTo>
                <a:lnTo>
                  <a:pt x="152589" y="2412493"/>
                </a:lnTo>
                <a:lnTo>
                  <a:pt x="196794" y="2440728"/>
                </a:lnTo>
                <a:lnTo>
                  <a:pt x="245143" y="2462459"/>
                </a:lnTo>
                <a:lnTo>
                  <a:pt x="284411" y="2473229"/>
                </a:lnTo>
                <a:lnTo>
                  <a:pt x="324582" y="2480946"/>
                </a:lnTo>
                <a:lnTo>
                  <a:pt x="367213" y="2486119"/>
                </a:lnTo>
                <a:lnTo>
                  <a:pt x="413866" y="2489257"/>
                </a:lnTo>
                <a:lnTo>
                  <a:pt x="466098" y="2490868"/>
                </a:lnTo>
                <a:lnTo>
                  <a:pt x="593541" y="2491547"/>
                </a:lnTo>
                <a:lnTo>
                  <a:pt x="3634097" y="2491547"/>
                </a:lnTo>
                <a:lnTo>
                  <a:pt x="3763217" y="2490868"/>
                </a:lnTo>
                <a:lnTo>
                  <a:pt x="3815919" y="2489257"/>
                </a:lnTo>
                <a:lnTo>
                  <a:pt x="3862857" y="2486119"/>
                </a:lnTo>
                <a:lnTo>
                  <a:pt x="3905637" y="2480946"/>
                </a:lnTo>
                <a:lnTo>
                  <a:pt x="3945864" y="2473229"/>
                </a:lnTo>
                <a:lnTo>
                  <a:pt x="3985144" y="2462459"/>
                </a:lnTo>
                <a:lnTo>
                  <a:pt x="4033493" y="2440728"/>
                </a:lnTo>
                <a:lnTo>
                  <a:pt x="4077698" y="2412493"/>
                </a:lnTo>
                <a:lnTo>
                  <a:pt x="4117169" y="2378345"/>
                </a:lnTo>
                <a:lnTo>
                  <a:pt x="4151316" y="2338873"/>
                </a:lnTo>
                <a:lnTo>
                  <a:pt x="4179547" y="2294667"/>
                </a:lnTo>
                <a:lnTo>
                  <a:pt x="4201274" y="2246319"/>
                </a:lnTo>
                <a:lnTo>
                  <a:pt x="4212049" y="2207038"/>
                </a:lnTo>
                <a:lnTo>
                  <a:pt x="4219775" y="2166811"/>
                </a:lnTo>
                <a:lnTo>
                  <a:pt x="4224957" y="2124032"/>
                </a:lnTo>
                <a:lnTo>
                  <a:pt x="4228082" y="2077588"/>
                </a:lnTo>
                <a:lnTo>
                  <a:pt x="4229694" y="2025357"/>
                </a:lnTo>
                <a:lnTo>
                  <a:pt x="4230287" y="1965988"/>
                </a:lnTo>
                <a:lnTo>
                  <a:pt x="4230271" y="525555"/>
                </a:lnTo>
                <a:lnTo>
                  <a:pt x="4229694" y="467146"/>
                </a:lnTo>
                <a:lnTo>
                  <a:pt x="4228082" y="414446"/>
                </a:lnTo>
                <a:lnTo>
                  <a:pt x="4224918" y="367303"/>
                </a:lnTo>
                <a:lnTo>
                  <a:pt x="4219756" y="324671"/>
                </a:lnTo>
                <a:lnTo>
                  <a:pt x="4212046" y="284500"/>
                </a:lnTo>
                <a:lnTo>
                  <a:pt x="4201274" y="245228"/>
                </a:lnTo>
                <a:lnTo>
                  <a:pt x="4179547" y="196879"/>
                </a:lnTo>
                <a:lnTo>
                  <a:pt x="4151316" y="152674"/>
                </a:lnTo>
                <a:lnTo>
                  <a:pt x="4117169" y="113202"/>
                </a:lnTo>
                <a:lnTo>
                  <a:pt x="4077698" y="79053"/>
                </a:lnTo>
                <a:lnTo>
                  <a:pt x="4033493" y="50818"/>
                </a:lnTo>
                <a:lnTo>
                  <a:pt x="3985144" y="29088"/>
                </a:lnTo>
                <a:lnTo>
                  <a:pt x="3945872" y="18317"/>
                </a:lnTo>
                <a:lnTo>
                  <a:pt x="3905698" y="10600"/>
                </a:lnTo>
                <a:lnTo>
                  <a:pt x="3863065" y="5427"/>
                </a:lnTo>
                <a:lnTo>
                  <a:pt x="3816412" y="2289"/>
                </a:lnTo>
                <a:lnTo>
                  <a:pt x="3764179" y="678"/>
                </a:lnTo>
                <a:lnTo>
                  <a:pt x="3636736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85132" y="8248828"/>
            <a:ext cx="184467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894">
                <a:latin typeface="Arial"/>
                <a:cs typeface="Arial"/>
              </a:rPr>
              <a:t>coupon</a:t>
            </a:r>
            <a:endParaRPr sz="6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25248" y="5576415"/>
            <a:ext cx="2435225" cy="748030"/>
          </a:xfrm>
          <a:custGeom>
            <a:avLst/>
            <a:gdLst/>
            <a:ahLst/>
            <a:cxnLst/>
            <a:rect l="l" t="t" r="r" b="b"/>
            <a:pathLst>
              <a:path w="2435225" h="748029">
                <a:moveTo>
                  <a:pt x="0" y="0"/>
                </a:moveTo>
                <a:lnTo>
                  <a:pt x="2409570" y="740019"/>
                </a:lnTo>
                <a:lnTo>
                  <a:pt x="2434637" y="747715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03508" y="6214347"/>
            <a:ext cx="235585" cy="204470"/>
          </a:xfrm>
          <a:custGeom>
            <a:avLst/>
            <a:gdLst/>
            <a:ahLst/>
            <a:cxnLst/>
            <a:rect l="l" t="t" r="r" b="b"/>
            <a:pathLst>
              <a:path w="235584" h="204470">
                <a:moveTo>
                  <a:pt x="62710" y="0"/>
                </a:moveTo>
                <a:lnTo>
                  <a:pt x="0" y="204192"/>
                </a:lnTo>
                <a:lnTo>
                  <a:pt x="235542" y="164801"/>
                </a:lnTo>
                <a:lnTo>
                  <a:pt x="627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25248" y="7606844"/>
            <a:ext cx="2426970" cy="613410"/>
          </a:xfrm>
          <a:custGeom>
            <a:avLst/>
            <a:gdLst/>
            <a:ahLst/>
            <a:cxnLst/>
            <a:rect l="l" t="t" r="r" b="b"/>
            <a:pathLst>
              <a:path w="2426970" h="613409">
                <a:moveTo>
                  <a:pt x="0" y="613394"/>
                </a:moveTo>
                <a:lnTo>
                  <a:pt x="2401445" y="6429"/>
                </a:lnTo>
                <a:lnTo>
                  <a:pt x="2426858" y="0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00551" y="7509716"/>
            <a:ext cx="233679" cy="207645"/>
          </a:xfrm>
          <a:custGeom>
            <a:avLst/>
            <a:gdLst/>
            <a:ahLst/>
            <a:cxnLst/>
            <a:rect l="l" t="t" r="r" b="b"/>
            <a:pathLst>
              <a:path w="233679" h="207645">
                <a:moveTo>
                  <a:pt x="0" y="0"/>
                </a:moveTo>
                <a:lnTo>
                  <a:pt x="52343" y="207093"/>
                </a:lnTo>
                <a:lnTo>
                  <a:pt x="233270" y="51202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869852" y="5780916"/>
            <a:ext cx="4230370" cy="2491740"/>
          </a:xfrm>
          <a:custGeom>
            <a:avLst/>
            <a:gdLst/>
            <a:ahLst/>
            <a:cxnLst/>
            <a:rect l="l" t="t" r="r" b="b"/>
            <a:pathLst>
              <a:path w="4230369" h="2491740">
                <a:moveTo>
                  <a:pt x="3636746" y="0"/>
                </a:moveTo>
                <a:lnTo>
                  <a:pt x="596179" y="0"/>
                </a:lnTo>
                <a:lnTo>
                  <a:pt x="467060" y="678"/>
                </a:lnTo>
                <a:lnTo>
                  <a:pt x="414358" y="2289"/>
                </a:lnTo>
                <a:lnTo>
                  <a:pt x="367421" y="5427"/>
                </a:lnTo>
                <a:lnTo>
                  <a:pt x="324643" y="10600"/>
                </a:lnTo>
                <a:lnTo>
                  <a:pt x="284419" y="18317"/>
                </a:lnTo>
                <a:lnTo>
                  <a:pt x="245143" y="29088"/>
                </a:lnTo>
                <a:lnTo>
                  <a:pt x="196794" y="50818"/>
                </a:lnTo>
                <a:lnTo>
                  <a:pt x="152589" y="79053"/>
                </a:lnTo>
                <a:lnTo>
                  <a:pt x="113117" y="113202"/>
                </a:lnTo>
                <a:lnTo>
                  <a:pt x="78968" y="152674"/>
                </a:lnTo>
                <a:lnTo>
                  <a:pt x="50734" y="196879"/>
                </a:lnTo>
                <a:lnTo>
                  <a:pt x="29003" y="245228"/>
                </a:lnTo>
                <a:lnTo>
                  <a:pt x="18231" y="284505"/>
                </a:lnTo>
                <a:lnTo>
                  <a:pt x="10508" y="324730"/>
                </a:lnTo>
                <a:lnTo>
                  <a:pt x="5328" y="367509"/>
                </a:lnTo>
                <a:lnTo>
                  <a:pt x="2204" y="413955"/>
                </a:lnTo>
                <a:lnTo>
                  <a:pt x="593" y="466187"/>
                </a:lnTo>
                <a:lnTo>
                  <a:pt x="0" y="525558"/>
                </a:lnTo>
                <a:lnTo>
                  <a:pt x="16" y="1965988"/>
                </a:lnTo>
                <a:lnTo>
                  <a:pt x="593" y="2024392"/>
                </a:lnTo>
                <a:lnTo>
                  <a:pt x="2204" y="2077094"/>
                </a:lnTo>
                <a:lnTo>
                  <a:pt x="5367" y="2124240"/>
                </a:lnTo>
                <a:lnTo>
                  <a:pt x="10527" y="2166873"/>
                </a:lnTo>
                <a:lnTo>
                  <a:pt x="18235" y="2207046"/>
                </a:lnTo>
                <a:lnTo>
                  <a:pt x="29003" y="2246319"/>
                </a:lnTo>
                <a:lnTo>
                  <a:pt x="50734" y="2294667"/>
                </a:lnTo>
                <a:lnTo>
                  <a:pt x="78968" y="2338873"/>
                </a:lnTo>
                <a:lnTo>
                  <a:pt x="113117" y="2378345"/>
                </a:lnTo>
                <a:lnTo>
                  <a:pt x="152589" y="2412493"/>
                </a:lnTo>
                <a:lnTo>
                  <a:pt x="196794" y="2440728"/>
                </a:lnTo>
                <a:lnTo>
                  <a:pt x="245143" y="2462459"/>
                </a:lnTo>
                <a:lnTo>
                  <a:pt x="284411" y="2473229"/>
                </a:lnTo>
                <a:lnTo>
                  <a:pt x="324582" y="2480946"/>
                </a:lnTo>
                <a:lnTo>
                  <a:pt x="367213" y="2486119"/>
                </a:lnTo>
                <a:lnTo>
                  <a:pt x="413866" y="2489257"/>
                </a:lnTo>
                <a:lnTo>
                  <a:pt x="466098" y="2490868"/>
                </a:lnTo>
                <a:lnTo>
                  <a:pt x="593541" y="2491547"/>
                </a:lnTo>
                <a:lnTo>
                  <a:pt x="3634108" y="2491547"/>
                </a:lnTo>
                <a:lnTo>
                  <a:pt x="3763221" y="2490868"/>
                </a:lnTo>
                <a:lnTo>
                  <a:pt x="3815921" y="2489257"/>
                </a:lnTo>
                <a:lnTo>
                  <a:pt x="3862858" y="2486119"/>
                </a:lnTo>
                <a:lnTo>
                  <a:pt x="3905637" y="2480946"/>
                </a:lnTo>
                <a:lnTo>
                  <a:pt x="3945864" y="2473229"/>
                </a:lnTo>
                <a:lnTo>
                  <a:pt x="3985144" y="2462459"/>
                </a:lnTo>
                <a:lnTo>
                  <a:pt x="4033493" y="2440728"/>
                </a:lnTo>
                <a:lnTo>
                  <a:pt x="4077698" y="2412493"/>
                </a:lnTo>
                <a:lnTo>
                  <a:pt x="4117170" y="2378345"/>
                </a:lnTo>
                <a:lnTo>
                  <a:pt x="4151319" y="2338873"/>
                </a:lnTo>
                <a:lnTo>
                  <a:pt x="4179553" y="2294667"/>
                </a:lnTo>
                <a:lnTo>
                  <a:pt x="4201284" y="2246319"/>
                </a:lnTo>
                <a:lnTo>
                  <a:pt x="4212056" y="2207038"/>
                </a:lnTo>
                <a:lnTo>
                  <a:pt x="4219779" y="2166811"/>
                </a:lnTo>
                <a:lnTo>
                  <a:pt x="4224959" y="2124032"/>
                </a:lnTo>
                <a:lnTo>
                  <a:pt x="4228083" y="2077588"/>
                </a:lnTo>
                <a:lnTo>
                  <a:pt x="4229694" y="2025357"/>
                </a:lnTo>
                <a:lnTo>
                  <a:pt x="4230287" y="1965988"/>
                </a:lnTo>
                <a:lnTo>
                  <a:pt x="4230271" y="525558"/>
                </a:lnTo>
                <a:lnTo>
                  <a:pt x="4229694" y="467149"/>
                </a:lnTo>
                <a:lnTo>
                  <a:pt x="4228083" y="414447"/>
                </a:lnTo>
                <a:lnTo>
                  <a:pt x="4224920" y="367302"/>
                </a:lnTo>
                <a:lnTo>
                  <a:pt x="4219760" y="324669"/>
                </a:lnTo>
                <a:lnTo>
                  <a:pt x="4212052" y="284497"/>
                </a:lnTo>
                <a:lnTo>
                  <a:pt x="4201284" y="245228"/>
                </a:lnTo>
                <a:lnTo>
                  <a:pt x="4179553" y="196879"/>
                </a:lnTo>
                <a:lnTo>
                  <a:pt x="4151319" y="152674"/>
                </a:lnTo>
                <a:lnTo>
                  <a:pt x="4117170" y="113202"/>
                </a:lnTo>
                <a:lnTo>
                  <a:pt x="4077698" y="79053"/>
                </a:lnTo>
                <a:lnTo>
                  <a:pt x="4033493" y="50818"/>
                </a:lnTo>
                <a:lnTo>
                  <a:pt x="3985144" y="29088"/>
                </a:lnTo>
                <a:lnTo>
                  <a:pt x="3945872" y="18317"/>
                </a:lnTo>
                <a:lnTo>
                  <a:pt x="3905699" y="10600"/>
                </a:lnTo>
                <a:lnTo>
                  <a:pt x="3863066" y="5427"/>
                </a:lnTo>
                <a:lnTo>
                  <a:pt x="3816414" y="2289"/>
                </a:lnTo>
                <a:lnTo>
                  <a:pt x="3764183" y="678"/>
                </a:lnTo>
                <a:lnTo>
                  <a:pt x="3636746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033962" y="6150738"/>
            <a:ext cx="3903345" cy="1585595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dirty="0" sz="6000" spc="-425">
                <a:latin typeface="Arial"/>
                <a:cs typeface="Arial"/>
              </a:rPr>
              <a:t>order</a:t>
            </a:r>
            <a:endParaRPr sz="6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dirty="0" sz="3100" spc="-35" b="1">
                <a:latin typeface="Arial"/>
                <a:cs typeface="Arial"/>
              </a:rPr>
              <a:t>(with </a:t>
            </a:r>
            <a:r>
              <a:rPr dirty="0" sz="3100" spc="-125" b="1">
                <a:latin typeface="Arial"/>
                <a:cs typeface="Arial"/>
              </a:rPr>
              <a:t>coupon</a:t>
            </a:r>
            <a:r>
              <a:rPr dirty="0" sz="3100" spc="-185" b="1">
                <a:latin typeface="Arial"/>
                <a:cs typeface="Arial"/>
              </a:rPr>
              <a:t> </a:t>
            </a:r>
            <a:r>
              <a:rPr dirty="0" sz="3100" spc="-65" b="1">
                <a:latin typeface="Arial"/>
                <a:cs typeface="Arial"/>
              </a:rPr>
              <a:t>applied)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262736" y="7026688"/>
            <a:ext cx="2419985" cy="0"/>
          </a:xfrm>
          <a:custGeom>
            <a:avLst/>
            <a:gdLst/>
            <a:ahLst/>
            <a:cxnLst/>
            <a:rect l="l" t="t" r="r" b="b"/>
            <a:pathLst>
              <a:path w="2419984" h="0">
                <a:moveTo>
                  <a:pt x="0" y="0"/>
                </a:moveTo>
                <a:lnTo>
                  <a:pt x="2393424" y="0"/>
                </a:lnTo>
                <a:lnTo>
                  <a:pt x="2419601" y="0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656162" y="6919885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542013" y="8793314"/>
            <a:ext cx="32111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10" b="1">
                <a:solidFill>
                  <a:srgbClr val="0220B4"/>
                </a:solidFill>
                <a:latin typeface="Arial"/>
                <a:cs typeface="Arial"/>
              </a:rPr>
              <a:t>Apply 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Coupon </a:t>
            </a:r>
            <a:r>
              <a:rPr dirty="0" sz="2450" spc="-30" b="1">
                <a:solidFill>
                  <a:srgbClr val="0220B4"/>
                </a:solidFill>
                <a:latin typeface="Arial"/>
                <a:cs typeface="Arial"/>
              </a:rPr>
              <a:t>to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Order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350" y="458489"/>
            <a:ext cx="8476615" cy="202120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37795">
              <a:lnSpc>
                <a:spcPts val="10990"/>
              </a:lnSpc>
              <a:spcBef>
                <a:spcPts val="135"/>
              </a:spcBef>
            </a:pPr>
            <a:r>
              <a:rPr dirty="0" sz="9200" spc="-800" b="0">
                <a:solidFill>
                  <a:srgbClr val="000000"/>
                </a:solidFill>
                <a:latin typeface="Arial"/>
                <a:cs typeface="Arial"/>
              </a:rPr>
              <a:t>application</a:t>
            </a:r>
            <a:r>
              <a:rPr dirty="0" sz="9200" spc="-1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services</a:t>
            </a:r>
            <a:endParaRPr sz="9200">
              <a:latin typeface="Arial"/>
              <a:cs typeface="Arial"/>
            </a:endParaRPr>
          </a:p>
          <a:p>
            <a:pPr marL="12700">
              <a:lnSpc>
                <a:spcPts val="4690"/>
              </a:lnSpc>
            </a:pPr>
            <a:r>
              <a:rPr dirty="0" spc="-145"/>
              <a:t>The </a:t>
            </a:r>
            <a:r>
              <a:rPr dirty="0" spc="-50"/>
              <a:t>first </a:t>
            </a:r>
            <a:r>
              <a:rPr dirty="0" spc="-75"/>
              <a:t>client </a:t>
            </a:r>
            <a:r>
              <a:rPr dirty="0" spc="-60"/>
              <a:t>to </a:t>
            </a:r>
            <a:r>
              <a:rPr dirty="0" spc="-185"/>
              <a:t>your </a:t>
            </a:r>
            <a:r>
              <a:rPr dirty="0" spc="-130"/>
              <a:t>domain</a:t>
            </a:r>
            <a:r>
              <a:rPr dirty="0" spc="-229"/>
              <a:t> </a:t>
            </a:r>
            <a:r>
              <a:rPr dirty="0" spc="-95"/>
              <a:t>model.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3350" y="458489"/>
            <a:ext cx="8476615" cy="20212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7795">
              <a:lnSpc>
                <a:spcPts val="10990"/>
              </a:lnSpc>
              <a:spcBef>
                <a:spcPts val="135"/>
              </a:spcBef>
            </a:pPr>
            <a:r>
              <a:rPr dirty="0" sz="9200" spc="-800">
                <a:latin typeface="Arial"/>
                <a:cs typeface="Arial"/>
              </a:rPr>
              <a:t>application</a:t>
            </a:r>
            <a:r>
              <a:rPr dirty="0" sz="9200" spc="-1150">
                <a:latin typeface="Arial"/>
                <a:cs typeface="Arial"/>
              </a:rPr>
              <a:t> </a:t>
            </a:r>
            <a:r>
              <a:rPr dirty="0" sz="9200" spc="-915">
                <a:latin typeface="Arial"/>
                <a:cs typeface="Arial"/>
              </a:rPr>
              <a:t>services</a:t>
            </a:r>
            <a:endParaRPr sz="9200">
              <a:latin typeface="Arial"/>
              <a:cs typeface="Arial"/>
            </a:endParaRPr>
          </a:p>
          <a:p>
            <a:pPr marL="12700">
              <a:lnSpc>
                <a:spcPts val="4690"/>
              </a:lnSpc>
            </a:pPr>
            <a:r>
              <a:rPr dirty="0" sz="3950" spc="-145" b="1">
                <a:solidFill>
                  <a:srgbClr val="0220B4"/>
                </a:solidFill>
                <a:latin typeface="Arial"/>
                <a:cs typeface="Arial"/>
              </a:rPr>
              <a:t>The </a:t>
            </a:r>
            <a:r>
              <a:rPr dirty="0" sz="3950" spc="-50" b="1">
                <a:solidFill>
                  <a:srgbClr val="0220B4"/>
                </a:solidFill>
                <a:latin typeface="Arial"/>
                <a:cs typeface="Arial"/>
              </a:rPr>
              <a:t>first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client </a:t>
            </a:r>
            <a:r>
              <a:rPr dirty="0" sz="3950" spc="-60" b="1">
                <a:solidFill>
                  <a:srgbClr val="0220B4"/>
                </a:solidFill>
                <a:latin typeface="Arial"/>
                <a:cs typeface="Arial"/>
              </a:rPr>
              <a:t>to </a:t>
            </a:r>
            <a:r>
              <a:rPr dirty="0" sz="3950" spc="-185" b="1">
                <a:solidFill>
                  <a:srgbClr val="0220B4"/>
                </a:solidFill>
                <a:latin typeface="Arial"/>
                <a:cs typeface="Arial"/>
              </a:rPr>
              <a:t>your </a:t>
            </a:r>
            <a:r>
              <a:rPr dirty="0" sz="3950" spc="-130" b="1">
                <a:solidFill>
                  <a:srgbClr val="0220B4"/>
                </a:solidFill>
                <a:latin typeface="Arial"/>
                <a:cs typeface="Arial"/>
              </a:rPr>
              <a:t>domain</a:t>
            </a:r>
            <a:r>
              <a:rPr dirty="0" sz="3950" spc="-229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95" b="1">
                <a:solidFill>
                  <a:srgbClr val="0220B4"/>
                </a:solidFill>
                <a:latin typeface="Arial"/>
                <a:cs typeface="Arial"/>
              </a:rPr>
              <a:t>model.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31864" y="3710450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6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4999" y="87972"/>
                </a:lnTo>
                <a:lnTo>
                  <a:pt x="253291" y="114615"/>
                </a:lnTo>
                <a:lnTo>
                  <a:pt x="214195" y="144671"/>
                </a:lnTo>
                <a:lnTo>
                  <a:pt x="177911" y="177940"/>
                </a:lnTo>
                <a:lnTo>
                  <a:pt x="144640" y="214223"/>
                </a:lnTo>
                <a:lnTo>
                  <a:pt x="114583" y="253317"/>
                </a:lnTo>
                <a:lnTo>
                  <a:pt x="87938" y="295024"/>
                </a:lnTo>
                <a:lnTo>
                  <a:pt x="64908" y="339144"/>
                </a:lnTo>
                <a:lnTo>
                  <a:pt x="45692" y="385475"/>
                </a:lnTo>
                <a:lnTo>
                  <a:pt x="34319" y="424725"/>
                </a:lnTo>
                <a:lnTo>
                  <a:pt x="25005" y="464207"/>
                </a:lnTo>
                <a:lnTo>
                  <a:pt x="17543" y="504571"/>
                </a:lnTo>
                <a:lnTo>
                  <a:pt x="11729" y="546467"/>
                </a:lnTo>
                <a:lnTo>
                  <a:pt x="7360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4" y="1901390"/>
                </a:lnTo>
                <a:lnTo>
                  <a:pt x="11777" y="1945279"/>
                </a:lnTo>
                <a:lnTo>
                  <a:pt x="17570" y="1987060"/>
                </a:lnTo>
                <a:lnTo>
                  <a:pt x="25016" y="2027364"/>
                </a:lnTo>
                <a:lnTo>
                  <a:pt x="34321" y="2066824"/>
                </a:lnTo>
                <a:lnTo>
                  <a:pt x="45692" y="2106071"/>
                </a:lnTo>
                <a:lnTo>
                  <a:pt x="64908" y="2152400"/>
                </a:lnTo>
                <a:lnTo>
                  <a:pt x="87938" y="2196518"/>
                </a:lnTo>
                <a:lnTo>
                  <a:pt x="114583" y="2238224"/>
                </a:lnTo>
                <a:lnTo>
                  <a:pt x="144640" y="2277319"/>
                </a:lnTo>
                <a:lnTo>
                  <a:pt x="177911" y="2313602"/>
                </a:lnTo>
                <a:lnTo>
                  <a:pt x="214195" y="2346872"/>
                </a:lnTo>
                <a:lnTo>
                  <a:pt x="253291" y="2376930"/>
                </a:lnTo>
                <a:lnTo>
                  <a:pt x="294999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50" y="2490619"/>
                </a:lnTo>
                <a:lnTo>
                  <a:pt x="3542580" y="2489348"/>
                </a:lnTo>
                <a:lnTo>
                  <a:pt x="3592975" y="2487252"/>
                </a:lnTo>
                <a:lnTo>
                  <a:pt x="3639887" y="2484126"/>
                </a:lnTo>
                <a:lnTo>
                  <a:pt x="3683966" y="2479763"/>
                </a:lnTo>
                <a:lnTo>
                  <a:pt x="3725862" y="2473957"/>
                </a:lnTo>
                <a:lnTo>
                  <a:pt x="3766226" y="2466502"/>
                </a:lnTo>
                <a:lnTo>
                  <a:pt x="3805708" y="2457192"/>
                </a:lnTo>
                <a:lnTo>
                  <a:pt x="3844958" y="2445820"/>
                </a:lnTo>
                <a:lnTo>
                  <a:pt x="3891287" y="2426604"/>
                </a:lnTo>
                <a:lnTo>
                  <a:pt x="3935404" y="2403574"/>
                </a:lnTo>
                <a:lnTo>
                  <a:pt x="3977111" y="2376930"/>
                </a:lnTo>
                <a:lnTo>
                  <a:pt x="4016206" y="2346872"/>
                </a:lnTo>
                <a:lnTo>
                  <a:pt x="4052488" y="2313602"/>
                </a:lnTo>
                <a:lnTo>
                  <a:pt x="4085759" y="2277319"/>
                </a:lnTo>
                <a:lnTo>
                  <a:pt x="4115816" y="2238224"/>
                </a:lnTo>
                <a:lnTo>
                  <a:pt x="4142460" y="2196518"/>
                </a:lnTo>
                <a:lnTo>
                  <a:pt x="4165491" y="2152400"/>
                </a:lnTo>
                <a:lnTo>
                  <a:pt x="4184707" y="2106071"/>
                </a:lnTo>
                <a:lnTo>
                  <a:pt x="4196079" y="2066821"/>
                </a:lnTo>
                <a:lnTo>
                  <a:pt x="4205393" y="2027339"/>
                </a:lnTo>
                <a:lnTo>
                  <a:pt x="4212855" y="1986976"/>
                </a:lnTo>
                <a:lnTo>
                  <a:pt x="4218669" y="1945080"/>
                </a:lnTo>
                <a:lnTo>
                  <a:pt x="4223039" y="1901001"/>
                </a:lnTo>
                <a:lnTo>
                  <a:pt x="4226139" y="1854762"/>
                </a:lnTo>
                <a:lnTo>
                  <a:pt x="4228234" y="1804762"/>
                </a:lnTo>
                <a:lnTo>
                  <a:pt x="4229506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6" y="742382"/>
                </a:lnTo>
                <a:lnTo>
                  <a:pt x="4228234" y="687853"/>
                </a:lnTo>
                <a:lnTo>
                  <a:pt x="4226139" y="637457"/>
                </a:lnTo>
                <a:lnTo>
                  <a:pt x="4222974" y="590156"/>
                </a:lnTo>
                <a:lnTo>
                  <a:pt x="4218622" y="546267"/>
                </a:lnTo>
                <a:lnTo>
                  <a:pt x="4212828" y="504486"/>
                </a:lnTo>
                <a:lnTo>
                  <a:pt x="4205383" y="464182"/>
                </a:lnTo>
                <a:lnTo>
                  <a:pt x="4196077" y="424722"/>
                </a:lnTo>
                <a:lnTo>
                  <a:pt x="4184707" y="385475"/>
                </a:lnTo>
                <a:lnTo>
                  <a:pt x="4165491" y="339144"/>
                </a:lnTo>
                <a:lnTo>
                  <a:pt x="4142460" y="295024"/>
                </a:lnTo>
                <a:lnTo>
                  <a:pt x="4115816" y="253317"/>
                </a:lnTo>
                <a:lnTo>
                  <a:pt x="4085759" y="214223"/>
                </a:lnTo>
                <a:lnTo>
                  <a:pt x="4052488" y="177940"/>
                </a:lnTo>
                <a:lnTo>
                  <a:pt x="4016206" y="144671"/>
                </a:lnTo>
                <a:lnTo>
                  <a:pt x="3977111" y="114615"/>
                </a:lnTo>
                <a:lnTo>
                  <a:pt x="3935404" y="87972"/>
                </a:lnTo>
                <a:lnTo>
                  <a:pt x="3891287" y="64942"/>
                </a:lnTo>
                <a:lnTo>
                  <a:pt x="3844958" y="45726"/>
                </a:lnTo>
                <a:lnTo>
                  <a:pt x="3805711" y="34354"/>
                </a:lnTo>
                <a:lnTo>
                  <a:pt x="3766251" y="25044"/>
                </a:lnTo>
                <a:lnTo>
                  <a:pt x="3725946" y="17589"/>
                </a:lnTo>
                <a:lnTo>
                  <a:pt x="3684165" y="11783"/>
                </a:lnTo>
                <a:lnTo>
                  <a:pt x="3640277" y="7420"/>
                </a:lnTo>
                <a:lnTo>
                  <a:pt x="3593648" y="4294"/>
                </a:lnTo>
                <a:lnTo>
                  <a:pt x="3543648" y="2198"/>
                </a:lnTo>
                <a:lnTo>
                  <a:pt x="3489645" y="927"/>
                </a:lnTo>
                <a:lnTo>
                  <a:pt x="3367103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17416" y="4070945"/>
            <a:ext cx="2648585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3075" marR="5080" indent="-461009">
              <a:lnSpc>
                <a:spcPct val="100000"/>
              </a:lnSpc>
              <a:spcBef>
                <a:spcPts val="125"/>
              </a:spcBef>
            </a:pPr>
            <a:r>
              <a:rPr dirty="0" sz="5500" spc="-52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dirty="0" sz="5500" spc="-9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500" spc="-360">
                <a:solidFill>
                  <a:srgbClr val="FFFFFF"/>
                </a:solidFill>
                <a:latin typeface="Arial"/>
                <a:cs typeface="Arial"/>
              </a:rPr>
              <a:t>tion  </a:t>
            </a:r>
            <a:r>
              <a:rPr dirty="0" sz="5500" spc="-69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350" y="458489"/>
            <a:ext cx="8476615" cy="202120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37795">
              <a:lnSpc>
                <a:spcPts val="10990"/>
              </a:lnSpc>
              <a:spcBef>
                <a:spcPts val="135"/>
              </a:spcBef>
            </a:pPr>
            <a:r>
              <a:rPr dirty="0" sz="9200" spc="-800" b="0">
                <a:solidFill>
                  <a:srgbClr val="000000"/>
                </a:solidFill>
                <a:latin typeface="Arial"/>
                <a:cs typeface="Arial"/>
              </a:rPr>
              <a:t>application</a:t>
            </a:r>
            <a:r>
              <a:rPr dirty="0" sz="9200" spc="-1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services</a:t>
            </a:r>
            <a:endParaRPr sz="9200">
              <a:latin typeface="Arial"/>
              <a:cs typeface="Arial"/>
            </a:endParaRPr>
          </a:p>
          <a:p>
            <a:pPr marL="12700">
              <a:lnSpc>
                <a:spcPts val="4690"/>
              </a:lnSpc>
            </a:pPr>
            <a:r>
              <a:rPr dirty="0" spc="-145"/>
              <a:t>The </a:t>
            </a:r>
            <a:r>
              <a:rPr dirty="0" spc="-50"/>
              <a:t>first </a:t>
            </a:r>
            <a:r>
              <a:rPr dirty="0" spc="-75"/>
              <a:t>client </a:t>
            </a:r>
            <a:r>
              <a:rPr dirty="0" spc="-60"/>
              <a:t>to </a:t>
            </a:r>
            <a:r>
              <a:rPr dirty="0" spc="-185"/>
              <a:t>your </a:t>
            </a:r>
            <a:r>
              <a:rPr dirty="0" spc="-130"/>
              <a:t>domain</a:t>
            </a:r>
            <a:r>
              <a:rPr dirty="0" spc="-229"/>
              <a:t> </a:t>
            </a:r>
            <a:r>
              <a:rPr dirty="0" spc="-95"/>
              <a:t>model.</a:t>
            </a:r>
          </a:p>
        </p:txBody>
      </p:sp>
      <p:sp>
        <p:nvSpPr>
          <p:cNvPr id="3" name="object 3"/>
          <p:cNvSpPr/>
          <p:nvPr/>
        </p:nvSpPr>
        <p:spPr>
          <a:xfrm>
            <a:off x="7431864" y="3710450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6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4999" y="87972"/>
                </a:lnTo>
                <a:lnTo>
                  <a:pt x="253291" y="114615"/>
                </a:lnTo>
                <a:lnTo>
                  <a:pt x="214195" y="144671"/>
                </a:lnTo>
                <a:lnTo>
                  <a:pt x="177911" y="177940"/>
                </a:lnTo>
                <a:lnTo>
                  <a:pt x="144640" y="214223"/>
                </a:lnTo>
                <a:lnTo>
                  <a:pt x="114583" y="253317"/>
                </a:lnTo>
                <a:lnTo>
                  <a:pt x="87938" y="295024"/>
                </a:lnTo>
                <a:lnTo>
                  <a:pt x="64908" y="339144"/>
                </a:lnTo>
                <a:lnTo>
                  <a:pt x="45692" y="385475"/>
                </a:lnTo>
                <a:lnTo>
                  <a:pt x="34319" y="424725"/>
                </a:lnTo>
                <a:lnTo>
                  <a:pt x="25005" y="464207"/>
                </a:lnTo>
                <a:lnTo>
                  <a:pt x="17543" y="504571"/>
                </a:lnTo>
                <a:lnTo>
                  <a:pt x="11729" y="546467"/>
                </a:lnTo>
                <a:lnTo>
                  <a:pt x="7360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4" y="1901390"/>
                </a:lnTo>
                <a:lnTo>
                  <a:pt x="11777" y="1945279"/>
                </a:lnTo>
                <a:lnTo>
                  <a:pt x="17570" y="1987060"/>
                </a:lnTo>
                <a:lnTo>
                  <a:pt x="25016" y="2027364"/>
                </a:lnTo>
                <a:lnTo>
                  <a:pt x="34321" y="2066824"/>
                </a:lnTo>
                <a:lnTo>
                  <a:pt x="45692" y="2106071"/>
                </a:lnTo>
                <a:lnTo>
                  <a:pt x="64908" y="2152400"/>
                </a:lnTo>
                <a:lnTo>
                  <a:pt x="87938" y="2196518"/>
                </a:lnTo>
                <a:lnTo>
                  <a:pt x="114583" y="2238224"/>
                </a:lnTo>
                <a:lnTo>
                  <a:pt x="144640" y="2277319"/>
                </a:lnTo>
                <a:lnTo>
                  <a:pt x="177911" y="2313602"/>
                </a:lnTo>
                <a:lnTo>
                  <a:pt x="214195" y="2346872"/>
                </a:lnTo>
                <a:lnTo>
                  <a:pt x="253291" y="2376930"/>
                </a:lnTo>
                <a:lnTo>
                  <a:pt x="294999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50" y="2490619"/>
                </a:lnTo>
                <a:lnTo>
                  <a:pt x="3542580" y="2489348"/>
                </a:lnTo>
                <a:lnTo>
                  <a:pt x="3592975" y="2487252"/>
                </a:lnTo>
                <a:lnTo>
                  <a:pt x="3639887" y="2484126"/>
                </a:lnTo>
                <a:lnTo>
                  <a:pt x="3683966" y="2479763"/>
                </a:lnTo>
                <a:lnTo>
                  <a:pt x="3725862" y="2473957"/>
                </a:lnTo>
                <a:lnTo>
                  <a:pt x="3766226" y="2466502"/>
                </a:lnTo>
                <a:lnTo>
                  <a:pt x="3805708" y="2457192"/>
                </a:lnTo>
                <a:lnTo>
                  <a:pt x="3844958" y="2445820"/>
                </a:lnTo>
                <a:lnTo>
                  <a:pt x="3891287" y="2426604"/>
                </a:lnTo>
                <a:lnTo>
                  <a:pt x="3935404" y="2403574"/>
                </a:lnTo>
                <a:lnTo>
                  <a:pt x="3977111" y="2376930"/>
                </a:lnTo>
                <a:lnTo>
                  <a:pt x="4016206" y="2346872"/>
                </a:lnTo>
                <a:lnTo>
                  <a:pt x="4052488" y="2313602"/>
                </a:lnTo>
                <a:lnTo>
                  <a:pt x="4085759" y="2277319"/>
                </a:lnTo>
                <a:lnTo>
                  <a:pt x="4115816" y="2238224"/>
                </a:lnTo>
                <a:lnTo>
                  <a:pt x="4142460" y="2196518"/>
                </a:lnTo>
                <a:lnTo>
                  <a:pt x="4165491" y="2152400"/>
                </a:lnTo>
                <a:lnTo>
                  <a:pt x="4184707" y="2106071"/>
                </a:lnTo>
                <a:lnTo>
                  <a:pt x="4196079" y="2066821"/>
                </a:lnTo>
                <a:lnTo>
                  <a:pt x="4205393" y="2027339"/>
                </a:lnTo>
                <a:lnTo>
                  <a:pt x="4212855" y="1986976"/>
                </a:lnTo>
                <a:lnTo>
                  <a:pt x="4218669" y="1945080"/>
                </a:lnTo>
                <a:lnTo>
                  <a:pt x="4223039" y="1901001"/>
                </a:lnTo>
                <a:lnTo>
                  <a:pt x="4226139" y="1854762"/>
                </a:lnTo>
                <a:lnTo>
                  <a:pt x="4228234" y="1804762"/>
                </a:lnTo>
                <a:lnTo>
                  <a:pt x="4229506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6" y="742382"/>
                </a:lnTo>
                <a:lnTo>
                  <a:pt x="4228234" y="687853"/>
                </a:lnTo>
                <a:lnTo>
                  <a:pt x="4226139" y="637457"/>
                </a:lnTo>
                <a:lnTo>
                  <a:pt x="4222974" y="590156"/>
                </a:lnTo>
                <a:lnTo>
                  <a:pt x="4218622" y="546267"/>
                </a:lnTo>
                <a:lnTo>
                  <a:pt x="4212828" y="504486"/>
                </a:lnTo>
                <a:lnTo>
                  <a:pt x="4205383" y="464182"/>
                </a:lnTo>
                <a:lnTo>
                  <a:pt x="4196077" y="424722"/>
                </a:lnTo>
                <a:lnTo>
                  <a:pt x="4184707" y="385475"/>
                </a:lnTo>
                <a:lnTo>
                  <a:pt x="4165491" y="339144"/>
                </a:lnTo>
                <a:lnTo>
                  <a:pt x="4142460" y="295024"/>
                </a:lnTo>
                <a:lnTo>
                  <a:pt x="4115816" y="253317"/>
                </a:lnTo>
                <a:lnTo>
                  <a:pt x="4085759" y="214223"/>
                </a:lnTo>
                <a:lnTo>
                  <a:pt x="4052488" y="177940"/>
                </a:lnTo>
                <a:lnTo>
                  <a:pt x="4016206" y="144671"/>
                </a:lnTo>
                <a:lnTo>
                  <a:pt x="3977111" y="114615"/>
                </a:lnTo>
                <a:lnTo>
                  <a:pt x="3935404" y="87972"/>
                </a:lnTo>
                <a:lnTo>
                  <a:pt x="3891287" y="64942"/>
                </a:lnTo>
                <a:lnTo>
                  <a:pt x="3844958" y="45726"/>
                </a:lnTo>
                <a:lnTo>
                  <a:pt x="3805711" y="34354"/>
                </a:lnTo>
                <a:lnTo>
                  <a:pt x="3766251" y="25044"/>
                </a:lnTo>
                <a:lnTo>
                  <a:pt x="3725946" y="17589"/>
                </a:lnTo>
                <a:lnTo>
                  <a:pt x="3684165" y="11783"/>
                </a:lnTo>
                <a:lnTo>
                  <a:pt x="3640277" y="7420"/>
                </a:lnTo>
                <a:lnTo>
                  <a:pt x="3593648" y="4294"/>
                </a:lnTo>
                <a:lnTo>
                  <a:pt x="3543648" y="2198"/>
                </a:lnTo>
                <a:lnTo>
                  <a:pt x="3489645" y="927"/>
                </a:lnTo>
                <a:lnTo>
                  <a:pt x="3367103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17416" y="4070945"/>
            <a:ext cx="2648585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3075" marR="5080" indent="-461009">
              <a:lnSpc>
                <a:spcPct val="100000"/>
              </a:lnSpc>
              <a:spcBef>
                <a:spcPts val="125"/>
              </a:spcBef>
            </a:pPr>
            <a:r>
              <a:rPr dirty="0" sz="5500" spc="-52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dirty="0" sz="5500" spc="-9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500" spc="-360">
                <a:solidFill>
                  <a:srgbClr val="FFFFFF"/>
                </a:solidFill>
                <a:latin typeface="Arial"/>
                <a:cs typeface="Arial"/>
              </a:rPr>
              <a:t>tion  </a:t>
            </a:r>
            <a:r>
              <a:rPr dirty="0" sz="5500" spc="-69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5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39593" y="4364129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6608" y="4741081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9593" y="5118033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7688" y="4948820"/>
            <a:ext cx="2999740" cy="0"/>
          </a:xfrm>
          <a:custGeom>
            <a:avLst/>
            <a:gdLst/>
            <a:ahLst/>
            <a:cxnLst/>
            <a:rect l="l" t="t" r="r" b="b"/>
            <a:pathLst>
              <a:path w="2999740" h="0">
                <a:moveTo>
                  <a:pt x="0" y="0"/>
                </a:moveTo>
                <a:lnTo>
                  <a:pt x="2973113" y="0"/>
                </a:lnTo>
                <a:lnTo>
                  <a:pt x="2999290" y="0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00804" y="484201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772494" y="5118033"/>
            <a:ext cx="12846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45">
                <a:latin typeface="Arial"/>
                <a:cs typeface="Arial"/>
              </a:rPr>
              <a:t>place</a:t>
            </a:r>
            <a:r>
              <a:rPr dirty="0" sz="2450" spc="-360">
                <a:latin typeface="Arial"/>
                <a:cs typeface="Arial"/>
              </a:rPr>
              <a:t> </a:t>
            </a:r>
            <a:r>
              <a:rPr dirty="0" sz="2450" spc="-170">
                <a:latin typeface="Arial"/>
                <a:cs typeface="Arial"/>
              </a:rPr>
              <a:t>order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350" y="458489"/>
            <a:ext cx="8476615" cy="202120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37795">
              <a:lnSpc>
                <a:spcPts val="10990"/>
              </a:lnSpc>
              <a:spcBef>
                <a:spcPts val="135"/>
              </a:spcBef>
            </a:pPr>
            <a:r>
              <a:rPr dirty="0" sz="9200" spc="-800" b="0">
                <a:solidFill>
                  <a:srgbClr val="000000"/>
                </a:solidFill>
                <a:latin typeface="Arial"/>
                <a:cs typeface="Arial"/>
              </a:rPr>
              <a:t>application</a:t>
            </a:r>
            <a:r>
              <a:rPr dirty="0" sz="9200" spc="-1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services</a:t>
            </a:r>
            <a:endParaRPr sz="9200">
              <a:latin typeface="Arial"/>
              <a:cs typeface="Arial"/>
            </a:endParaRPr>
          </a:p>
          <a:p>
            <a:pPr marL="12700">
              <a:lnSpc>
                <a:spcPts val="4690"/>
              </a:lnSpc>
            </a:pPr>
            <a:r>
              <a:rPr dirty="0" spc="-145"/>
              <a:t>The </a:t>
            </a:r>
            <a:r>
              <a:rPr dirty="0" spc="-50"/>
              <a:t>first </a:t>
            </a:r>
            <a:r>
              <a:rPr dirty="0" spc="-75"/>
              <a:t>client </a:t>
            </a:r>
            <a:r>
              <a:rPr dirty="0" spc="-60"/>
              <a:t>to </a:t>
            </a:r>
            <a:r>
              <a:rPr dirty="0" spc="-185"/>
              <a:t>your </a:t>
            </a:r>
            <a:r>
              <a:rPr dirty="0" spc="-130"/>
              <a:t>domain</a:t>
            </a:r>
            <a:r>
              <a:rPr dirty="0" spc="-229"/>
              <a:t> </a:t>
            </a:r>
            <a:r>
              <a:rPr dirty="0" spc="-95"/>
              <a:t>model.</a:t>
            </a:r>
          </a:p>
        </p:txBody>
      </p:sp>
      <p:sp>
        <p:nvSpPr>
          <p:cNvPr id="3" name="object 3"/>
          <p:cNvSpPr/>
          <p:nvPr/>
        </p:nvSpPr>
        <p:spPr>
          <a:xfrm>
            <a:off x="7431864" y="3710450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6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4999" y="87972"/>
                </a:lnTo>
                <a:lnTo>
                  <a:pt x="253291" y="114615"/>
                </a:lnTo>
                <a:lnTo>
                  <a:pt x="214195" y="144671"/>
                </a:lnTo>
                <a:lnTo>
                  <a:pt x="177911" y="177940"/>
                </a:lnTo>
                <a:lnTo>
                  <a:pt x="144640" y="214223"/>
                </a:lnTo>
                <a:lnTo>
                  <a:pt x="114583" y="253317"/>
                </a:lnTo>
                <a:lnTo>
                  <a:pt x="87938" y="295024"/>
                </a:lnTo>
                <a:lnTo>
                  <a:pt x="64908" y="339144"/>
                </a:lnTo>
                <a:lnTo>
                  <a:pt x="45692" y="385475"/>
                </a:lnTo>
                <a:lnTo>
                  <a:pt x="34319" y="424725"/>
                </a:lnTo>
                <a:lnTo>
                  <a:pt x="25005" y="464207"/>
                </a:lnTo>
                <a:lnTo>
                  <a:pt x="17543" y="504571"/>
                </a:lnTo>
                <a:lnTo>
                  <a:pt x="11729" y="546467"/>
                </a:lnTo>
                <a:lnTo>
                  <a:pt x="7360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4" y="1901390"/>
                </a:lnTo>
                <a:lnTo>
                  <a:pt x="11777" y="1945279"/>
                </a:lnTo>
                <a:lnTo>
                  <a:pt x="17570" y="1987060"/>
                </a:lnTo>
                <a:lnTo>
                  <a:pt x="25016" y="2027364"/>
                </a:lnTo>
                <a:lnTo>
                  <a:pt x="34321" y="2066824"/>
                </a:lnTo>
                <a:lnTo>
                  <a:pt x="45692" y="2106071"/>
                </a:lnTo>
                <a:lnTo>
                  <a:pt x="64908" y="2152400"/>
                </a:lnTo>
                <a:lnTo>
                  <a:pt x="87938" y="2196518"/>
                </a:lnTo>
                <a:lnTo>
                  <a:pt x="114583" y="2238224"/>
                </a:lnTo>
                <a:lnTo>
                  <a:pt x="144640" y="2277319"/>
                </a:lnTo>
                <a:lnTo>
                  <a:pt x="177911" y="2313602"/>
                </a:lnTo>
                <a:lnTo>
                  <a:pt x="214195" y="2346872"/>
                </a:lnTo>
                <a:lnTo>
                  <a:pt x="253291" y="2376930"/>
                </a:lnTo>
                <a:lnTo>
                  <a:pt x="294999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50" y="2490619"/>
                </a:lnTo>
                <a:lnTo>
                  <a:pt x="3542580" y="2489348"/>
                </a:lnTo>
                <a:lnTo>
                  <a:pt x="3592975" y="2487252"/>
                </a:lnTo>
                <a:lnTo>
                  <a:pt x="3639887" y="2484126"/>
                </a:lnTo>
                <a:lnTo>
                  <a:pt x="3683966" y="2479763"/>
                </a:lnTo>
                <a:lnTo>
                  <a:pt x="3725862" y="2473957"/>
                </a:lnTo>
                <a:lnTo>
                  <a:pt x="3766226" y="2466502"/>
                </a:lnTo>
                <a:lnTo>
                  <a:pt x="3805708" y="2457192"/>
                </a:lnTo>
                <a:lnTo>
                  <a:pt x="3844958" y="2445820"/>
                </a:lnTo>
                <a:lnTo>
                  <a:pt x="3891287" y="2426604"/>
                </a:lnTo>
                <a:lnTo>
                  <a:pt x="3935404" y="2403574"/>
                </a:lnTo>
                <a:lnTo>
                  <a:pt x="3977111" y="2376930"/>
                </a:lnTo>
                <a:lnTo>
                  <a:pt x="4016206" y="2346872"/>
                </a:lnTo>
                <a:lnTo>
                  <a:pt x="4052488" y="2313602"/>
                </a:lnTo>
                <a:lnTo>
                  <a:pt x="4085759" y="2277319"/>
                </a:lnTo>
                <a:lnTo>
                  <a:pt x="4115816" y="2238224"/>
                </a:lnTo>
                <a:lnTo>
                  <a:pt x="4142460" y="2196518"/>
                </a:lnTo>
                <a:lnTo>
                  <a:pt x="4165491" y="2152400"/>
                </a:lnTo>
                <a:lnTo>
                  <a:pt x="4184707" y="2106071"/>
                </a:lnTo>
                <a:lnTo>
                  <a:pt x="4196079" y="2066821"/>
                </a:lnTo>
                <a:lnTo>
                  <a:pt x="4205393" y="2027339"/>
                </a:lnTo>
                <a:lnTo>
                  <a:pt x="4212855" y="1986976"/>
                </a:lnTo>
                <a:lnTo>
                  <a:pt x="4218669" y="1945080"/>
                </a:lnTo>
                <a:lnTo>
                  <a:pt x="4223039" y="1901001"/>
                </a:lnTo>
                <a:lnTo>
                  <a:pt x="4226139" y="1854762"/>
                </a:lnTo>
                <a:lnTo>
                  <a:pt x="4228234" y="1804762"/>
                </a:lnTo>
                <a:lnTo>
                  <a:pt x="4229506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6" y="742382"/>
                </a:lnTo>
                <a:lnTo>
                  <a:pt x="4228234" y="687853"/>
                </a:lnTo>
                <a:lnTo>
                  <a:pt x="4226139" y="637457"/>
                </a:lnTo>
                <a:lnTo>
                  <a:pt x="4222974" y="590156"/>
                </a:lnTo>
                <a:lnTo>
                  <a:pt x="4218622" y="546267"/>
                </a:lnTo>
                <a:lnTo>
                  <a:pt x="4212828" y="504486"/>
                </a:lnTo>
                <a:lnTo>
                  <a:pt x="4205383" y="464182"/>
                </a:lnTo>
                <a:lnTo>
                  <a:pt x="4196077" y="424722"/>
                </a:lnTo>
                <a:lnTo>
                  <a:pt x="4184707" y="385475"/>
                </a:lnTo>
                <a:lnTo>
                  <a:pt x="4165491" y="339144"/>
                </a:lnTo>
                <a:lnTo>
                  <a:pt x="4142460" y="295024"/>
                </a:lnTo>
                <a:lnTo>
                  <a:pt x="4115816" y="253317"/>
                </a:lnTo>
                <a:lnTo>
                  <a:pt x="4085759" y="214223"/>
                </a:lnTo>
                <a:lnTo>
                  <a:pt x="4052488" y="177940"/>
                </a:lnTo>
                <a:lnTo>
                  <a:pt x="4016206" y="144671"/>
                </a:lnTo>
                <a:lnTo>
                  <a:pt x="3977111" y="114615"/>
                </a:lnTo>
                <a:lnTo>
                  <a:pt x="3935404" y="87972"/>
                </a:lnTo>
                <a:lnTo>
                  <a:pt x="3891287" y="64942"/>
                </a:lnTo>
                <a:lnTo>
                  <a:pt x="3844958" y="45726"/>
                </a:lnTo>
                <a:lnTo>
                  <a:pt x="3805711" y="34354"/>
                </a:lnTo>
                <a:lnTo>
                  <a:pt x="3766251" y="25044"/>
                </a:lnTo>
                <a:lnTo>
                  <a:pt x="3725946" y="17589"/>
                </a:lnTo>
                <a:lnTo>
                  <a:pt x="3684165" y="11783"/>
                </a:lnTo>
                <a:lnTo>
                  <a:pt x="3640277" y="7420"/>
                </a:lnTo>
                <a:lnTo>
                  <a:pt x="3593648" y="4294"/>
                </a:lnTo>
                <a:lnTo>
                  <a:pt x="3543648" y="2198"/>
                </a:lnTo>
                <a:lnTo>
                  <a:pt x="3489645" y="927"/>
                </a:lnTo>
                <a:lnTo>
                  <a:pt x="3367103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17416" y="4070945"/>
            <a:ext cx="2648585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3075" marR="5080" indent="-461009">
              <a:lnSpc>
                <a:spcPct val="100000"/>
              </a:lnSpc>
              <a:spcBef>
                <a:spcPts val="125"/>
              </a:spcBef>
            </a:pPr>
            <a:r>
              <a:rPr dirty="0" sz="5500" spc="-52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dirty="0" sz="5500" spc="-9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500" spc="-360">
                <a:solidFill>
                  <a:srgbClr val="FFFFFF"/>
                </a:solidFill>
                <a:latin typeface="Arial"/>
                <a:cs typeface="Arial"/>
              </a:rPr>
              <a:t>tion  </a:t>
            </a:r>
            <a:r>
              <a:rPr dirty="0" sz="5500" spc="-69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5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39593" y="4364129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6608" y="4741081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9593" y="5118033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7688" y="4948820"/>
            <a:ext cx="2999740" cy="0"/>
          </a:xfrm>
          <a:custGeom>
            <a:avLst/>
            <a:gdLst/>
            <a:ahLst/>
            <a:cxnLst/>
            <a:rect l="l" t="t" r="r" b="b"/>
            <a:pathLst>
              <a:path w="2999740" h="0">
                <a:moveTo>
                  <a:pt x="0" y="0"/>
                </a:moveTo>
                <a:lnTo>
                  <a:pt x="2973113" y="0"/>
                </a:lnTo>
                <a:lnTo>
                  <a:pt x="2999290" y="0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00804" y="484201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772494" y="5118033"/>
            <a:ext cx="12846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45">
                <a:latin typeface="Arial"/>
                <a:cs typeface="Arial"/>
              </a:rPr>
              <a:t>place</a:t>
            </a:r>
            <a:r>
              <a:rPr dirty="0" sz="2450" spc="-360">
                <a:latin typeface="Arial"/>
                <a:cs typeface="Arial"/>
              </a:rPr>
              <a:t> </a:t>
            </a:r>
            <a:r>
              <a:rPr dirty="0" sz="2450" spc="-170">
                <a:latin typeface="Arial"/>
                <a:cs typeface="Arial"/>
              </a:rPr>
              <a:t>order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27321" y="7497163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6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4999" y="87973"/>
                </a:lnTo>
                <a:lnTo>
                  <a:pt x="253291" y="114617"/>
                </a:lnTo>
                <a:lnTo>
                  <a:pt x="214195" y="144674"/>
                </a:lnTo>
                <a:lnTo>
                  <a:pt x="177911" y="177944"/>
                </a:lnTo>
                <a:lnTo>
                  <a:pt x="144640" y="214227"/>
                </a:lnTo>
                <a:lnTo>
                  <a:pt x="114583" y="253322"/>
                </a:lnTo>
                <a:lnTo>
                  <a:pt x="87938" y="295028"/>
                </a:lnTo>
                <a:lnTo>
                  <a:pt x="64908" y="339146"/>
                </a:lnTo>
                <a:lnTo>
                  <a:pt x="45692" y="385475"/>
                </a:lnTo>
                <a:lnTo>
                  <a:pt x="34319" y="424725"/>
                </a:lnTo>
                <a:lnTo>
                  <a:pt x="25005" y="464207"/>
                </a:lnTo>
                <a:lnTo>
                  <a:pt x="17543" y="504571"/>
                </a:lnTo>
                <a:lnTo>
                  <a:pt x="11729" y="546467"/>
                </a:lnTo>
                <a:lnTo>
                  <a:pt x="7360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4" y="1901390"/>
                </a:lnTo>
                <a:lnTo>
                  <a:pt x="11777" y="1945279"/>
                </a:lnTo>
                <a:lnTo>
                  <a:pt x="17570" y="1987060"/>
                </a:lnTo>
                <a:lnTo>
                  <a:pt x="25016" y="2027364"/>
                </a:lnTo>
                <a:lnTo>
                  <a:pt x="34321" y="2066824"/>
                </a:lnTo>
                <a:lnTo>
                  <a:pt x="45692" y="2106071"/>
                </a:lnTo>
                <a:lnTo>
                  <a:pt x="64908" y="2152400"/>
                </a:lnTo>
                <a:lnTo>
                  <a:pt x="87938" y="2196518"/>
                </a:lnTo>
                <a:lnTo>
                  <a:pt x="114583" y="2238224"/>
                </a:lnTo>
                <a:lnTo>
                  <a:pt x="144640" y="2277319"/>
                </a:lnTo>
                <a:lnTo>
                  <a:pt x="177911" y="2313602"/>
                </a:lnTo>
                <a:lnTo>
                  <a:pt x="214195" y="2346872"/>
                </a:lnTo>
                <a:lnTo>
                  <a:pt x="253291" y="2376930"/>
                </a:lnTo>
                <a:lnTo>
                  <a:pt x="294999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4" y="2490619"/>
                </a:lnTo>
                <a:lnTo>
                  <a:pt x="3542572" y="2489348"/>
                </a:lnTo>
                <a:lnTo>
                  <a:pt x="3592967" y="2487252"/>
                </a:lnTo>
                <a:lnTo>
                  <a:pt x="3639878" y="2484126"/>
                </a:lnTo>
                <a:lnTo>
                  <a:pt x="3683956" y="2479763"/>
                </a:lnTo>
                <a:lnTo>
                  <a:pt x="3725852" y="2473957"/>
                </a:lnTo>
                <a:lnTo>
                  <a:pt x="3766215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69" y="2066821"/>
                </a:lnTo>
                <a:lnTo>
                  <a:pt x="4205383" y="2027339"/>
                </a:lnTo>
                <a:lnTo>
                  <a:pt x="4212845" y="1986976"/>
                </a:lnTo>
                <a:lnTo>
                  <a:pt x="4218659" y="1945080"/>
                </a:lnTo>
                <a:lnTo>
                  <a:pt x="4223028" y="1901001"/>
                </a:lnTo>
                <a:lnTo>
                  <a:pt x="4226128" y="1854762"/>
                </a:lnTo>
                <a:lnTo>
                  <a:pt x="4228224" y="1804762"/>
                </a:lnTo>
                <a:lnTo>
                  <a:pt x="4229495" y="1750759"/>
                </a:lnTo>
                <a:lnTo>
                  <a:pt x="4230148" y="1692121"/>
                </a:lnTo>
                <a:lnTo>
                  <a:pt x="4230388" y="1628216"/>
                </a:lnTo>
                <a:lnTo>
                  <a:pt x="4230377" y="863330"/>
                </a:lnTo>
                <a:lnTo>
                  <a:pt x="4230148" y="801696"/>
                </a:lnTo>
                <a:lnTo>
                  <a:pt x="4229495" y="742382"/>
                </a:lnTo>
                <a:lnTo>
                  <a:pt x="4228224" y="687853"/>
                </a:lnTo>
                <a:lnTo>
                  <a:pt x="4226128" y="637457"/>
                </a:lnTo>
                <a:lnTo>
                  <a:pt x="4222964" y="590156"/>
                </a:lnTo>
                <a:lnTo>
                  <a:pt x="4218611" y="546267"/>
                </a:lnTo>
                <a:lnTo>
                  <a:pt x="4212817" y="504486"/>
                </a:lnTo>
                <a:lnTo>
                  <a:pt x="4205372" y="464182"/>
                </a:lnTo>
                <a:lnTo>
                  <a:pt x="4196067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0" y="34354"/>
                </a:lnTo>
                <a:lnTo>
                  <a:pt x="3766240" y="25044"/>
                </a:lnTo>
                <a:lnTo>
                  <a:pt x="3725936" y="17589"/>
                </a:lnTo>
                <a:lnTo>
                  <a:pt x="3684156" y="11783"/>
                </a:lnTo>
                <a:lnTo>
                  <a:pt x="3640267" y="7420"/>
                </a:lnTo>
                <a:lnTo>
                  <a:pt x="3593640" y="4294"/>
                </a:lnTo>
                <a:lnTo>
                  <a:pt x="3543641" y="2198"/>
                </a:lnTo>
                <a:lnTo>
                  <a:pt x="3489639" y="927"/>
                </a:lnTo>
                <a:lnTo>
                  <a:pt x="3367100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374479" y="8269770"/>
            <a:ext cx="2539365" cy="867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00" spc="-655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55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642520" y="6308799"/>
            <a:ext cx="0" cy="894715"/>
          </a:xfrm>
          <a:custGeom>
            <a:avLst/>
            <a:gdLst/>
            <a:ahLst/>
            <a:cxnLst/>
            <a:rect l="l" t="t" r="r" b="b"/>
            <a:pathLst>
              <a:path w="0" h="894715">
                <a:moveTo>
                  <a:pt x="0" y="0"/>
                </a:moveTo>
                <a:lnTo>
                  <a:pt x="0" y="894129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35717" y="7176754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0"/>
                </a:lnTo>
                <a:lnTo>
                  <a:pt x="10680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364008" y="6636312"/>
            <a:ext cx="9880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45">
                <a:latin typeface="Arial"/>
                <a:cs typeface="Arial"/>
              </a:rPr>
              <a:t>find </a:t>
            </a:r>
            <a:r>
              <a:rPr dirty="0" sz="2450" spc="-325">
                <a:latin typeface="Arial"/>
                <a:cs typeface="Arial"/>
              </a:rPr>
              <a:t>by</a:t>
            </a:r>
            <a:r>
              <a:rPr dirty="0" sz="2450" spc="-525">
                <a:latin typeface="Arial"/>
                <a:cs typeface="Arial"/>
              </a:rPr>
              <a:t> </a:t>
            </a:r>
            <a:r>
              <a:rPr dirty="0" sz="2450" spc="-215">
                <a:latin typeface="Arial"/>
                <a:cs typeface="Arial"/>
              </a:rPr>
              <a:t>id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350" y="458489"/>
            <a:ext cx="8476615" cy="202120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37795">
              <a:lnSpc>
                <a:spcPts val="10990"/>
              </a:lnSpc>
              <a:spcBef>
                <a:spcPts val="135"/>
              </a:spcBef>
            </a:pPr>
            <a:r>
              <a:rPr dirty="0" sz="9200" spc="-800" b="0">
                <a:solidFill>
                  <a:srgbClr val="000000"/>
                </a:solidFill>
                <a:latin typeface="Arial"/>
                <a:cs typeface="Arial"/>
              </a:rPr>
              <a:t>application</a:t>
            </a:r>
            <a:r>
              <a:rPr dirty="0" sz="9200" spc="-1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services</a:t>
            </a:r>
            <a:endParaRPr sz="9200">
              <a:latin typeface="Arial"/>
              <a:cs typeface="Arial"/>
            </a:endParaRPr>
          </a:p>
          <a:p>
            <a:pPr marL="12700">
              <a:lnSpc>
                <a:spcPts val="4690"/>
              </a:lnSpc>
            </a:pPr>
            <a:r>
              <a:rPr dirty="0" spc="-145"/>
              <a:t>The </a:t>
            </a:r>
            <a:r>
              <a:rPr dirty="0" spc="-50"/>
              <a:t>first </a:t>
            </a:r>
            <a:r>
              <a:rPr dirty="0" spc="-75"/>
              <a:t>client </a:t>
            </a:r>
            <a:r>
              <a:rPr dirty="0" spc="-60"/>
              <a:t>to </a:t>
            </a:r>
            <a:r>
              <a:rPr dirty="0" spc="-185"/>
              <a:t>your </a:t>
            </a:r>
            <a:r>
              <a:rPr dirty="0" spc="-130"/>
              <a:t>domain</a:t>
            </a:r>
            <a:r>
              <a:rPr dirty="0" spc="-229"/>
              <a:t> </a:t>
            </a:r>
            <a:r>
              <a:rPr dirty="0" spc="-95"/>
              <a:t>model.</a:t>
            </a:r>
          </a:p>
        </p:txBody>
      </p:sp>
      <p:sp>
        <p:nvSpPr>
          <p:cNvPr id="3" name="object 3"/>
          <p:cNvSpPr/>
          <p:nvPr/>
        </p:nvSpPr>
        <p:spPr>
          <a:xfrm>
            <a:off x="7431864" y="3710450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6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4999" y="87972"/>
                </a:lnTo>
                <a:lnTo>
                  <a:pt x="253291" y="114615"/>
                </a:lnTo>
                <a:lnTo>
                  <a:pt x="214195" y="144671"/>
                </a:lnTo>
                <a:lnTo>
                  <a:pt x="177911" y="177940"/>
                </a:lnTo>
                <a:lnTo>
                  <a:pt x="144640" y="214223"/>
                </a:lnTo>
                <a:lnTo>
                  <a:pt x="114583" y="253317"/>
                </a:lnTo>
                <a:lnTo>
                  <a:pt x="87938" y="295024"/>
                </a:lnTo>
                <a:lnTo>
                  <a:pt x="64908" y="339144"/>
                </a:lnTo>
                <a:lnTo>
                  <a:pt x="45692" y="385475"/>
                </a:lnTo>
                <a:lnTo>
                  <a:pt x="34319" y="424725"/>
                </a:lnTo>
                <a:lnTo>
                  <a:pt x="25005" y="464207"/>
                </a:lnTo>
                <a:lnTo>
                  <a:pt x="17543" y="504571"/>
                </a:lnTo>
                <a:lnTo>
                  <a:pt x="11729" y="546467"/>
                </a:lnTo>
                <a:lnTo>
                  <a:pt x="7360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4" y="1901390"/>
                </a:lnTo>
                <a:lnTo>
                  <a:pt x="11777" y="1945279"/>
                </a:lnTo>
                <a:lnTo>
                  <a:pt x="17570" y="1987060"/>
                </a:lnTo>
                <a:lnTo>
                  <a:pt x="25016" y="2027364"/>
                </a:lnTo>
                <a:lnTo>
                  <a:pt x="34321" y="2066824"/>
                </a:lnTo>
                <a:lnTo>
                  <a:pt x="45692" y="2106071"/>
                </a:lnTo>
                <a:lnTo>
                  <a:pt x="64908" y="2152400"/>
                </a:lnTo>
                <a:lnTo>
                  <a:pt x="87938" y="2196518"/>
                </a:lnTo>
                <a:lnTo>
                  <a:pt x="114583" y="2238224"/>
                </a:lnTo>
                <a:lnTo>
                  <a:pt x="144640" y="2277319"/>
                </a:lnTo>
                <a:lnTo>
                  <a:pt x="177911" y="2313602"/>
                </a:lnTo>
                <a:lnTo>
                  <a:pt x="214195" y="2346872"/>
                </a:lnTo>
                <a:lnTo>
                  <a:pt x="253291" y="2376930"/>
                </a:lnTo>
                <a:lnTo>
                  <a:pt x="294999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50" y="2490619"/>
                </a:lnTo>
                <a:lnTo>
                  <a:pt x="3542580" y="2489348"/>
                </a:lnTo>
                <a:lnTo>
                  <a:pt x="3592975" y="2487252"/>
                </a:lnTo>
                <a:lnTo>
                  <a:pt x="3639887" y="2484126"/>
                </a:lnTo>
                <a:lnTo>
                  <a:pt x="3683966" y="2479763"/>
                </a:lnTo>
                <a:lnTo>
                  <a:pt x="3725862" y="2473957"/>
                </a:lnTo>
                <a:lnTo>
                  <a:pt x="3766226" y="2466502"/>
                </a:lnTo>
                <a:lnTo>
                  <a:pt x="3805708" y="2457192"/>
                </a:lnTo>
                <a:lnTo>
                  <a:pt x="3844958" y="2445820"/>
                </a:lnTo>
                <a:lnTo>
                  <a:pt x="3891287" y="2426604"/>
                </a:lnTo>
                <a:lnTo>
                  <a:pt x="3935404" y="2403574"/>
                </a:lnTo>
                <a:lnTo>
                  <a:pt x="3977111" y="2376930"/>
                </a:lnTo>
                <a:lnTo>
                  <a:pt x="4016206" y="2346872"/>
                </a:lnTo>
                <a:lnTo>
                  <a:pt x="4052488" y="2313602"/>
                </a:lnTo>
                <a:lnTo>
                  <a:pt x="4085759" y="2277319"/>
                </a:lnTo>
                <a:lnTo>
                  <a:pt x="4115816" y="2238224"/>
                </a:lnTo>
                <a:lnTo>
                  <a:pt x="4142460" y="2196518"/>
                </a:lnTo>
                <a:lnTo>
                  <a:pt x="4165491" y="2152400"/>
                </a:lnTo>
                <a:lnTo>
                  <a:pt x="4184707" y="2106071"/>
                </a:lnTo>
                <a:lnTo>
                  <a:pt x="4196079" y="2066821"/>
                </a:lnTo>
                <a:lnTo>
                  <a:pt x="4205393" y="2027339"/>
                </a:lnTo>
                <a:lnTo>
                  <a:pt x="4212855" y="1986976"/>
                </a:lnTo>
                <a:lnTo>
                  <a:pt x="4218669" y="1945080"/>
                </a:lnTo>
                <a:lnTo>
                  <a:pt x="4223039" y="1901001"/>
                </a:lnTo>
                <a:lnTo>
                  <a:pt x="4226139" y="1854762"/>
                </a:lnTo>
                <a:lnTo>
                  <a:pt x="4228234" y="1804762"/>
                </a:lnTo>
                <a:lnTo>
                  <a:pt x="4229506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6" y="742382"/>
                </a:lnTo>
                <a:lnTo>
                  <a:pt x="4228234" y="687853"/>
                </a:lnTo>
                <a:lnTo>
                  <a:pt x="4226139" y="637457"/>
                </a:lnTo>
                <a:lnTo>
                  <a:pt x="4222974" y="590156"/>
                </a:lnTo>
                <a:lnTo>
                  <a:pt x="4218622" y="546267"/>
                </a:lnTo>
                <a:lnTo>
                  <a:pt x="4212828" y="504486"/>
                </a:lnTo>
                <a:lnTo>
                  <a:pt x="4205383" y="464182"/>
                </a:lnTo>
                <a:lnTo>
                  <a:pt x="4196077" y="424722"/>
                </a:lnTo>
                <a:lnTo>
                  <a:pt x="4184707" y="385475"/>
                </a:lnTo>
                <a:lnTo>
                  <a:pt x="4165491" y="339144"/>
                </a:lnTo>
                <a:lnTo>
                  <a:pt x="4142460" y="295024"/>
                </a:lnTo>
                <a:lnTo>
                  <a:pt x="4115816" y="253317"/>
                </a:lnTo>
                <a:lnTo>
                  <a:pt x="4085759" y="214223"/>
                </a:lnTo>
                <a:lnTo>
                  <a:pt x="4052488" y="177940"/>
                </a:lnTo>
                <a:lnTo>
                  <a:pt x="4016206" y="144671"/>
                </a:lnTo>
                <a:lnTo>
                  <a:pt x="3977111" y="114615"/>
                </a:lnTo>
                <a:lnTo>
                  <a:pt x="3935404" y="87972"/>
                </a:lnTo>
                <a:lnTo>
                  <a:pt x="3891287" y="64942"/>
                </a:lnTo>
                <a:lnTo>
                  <a:pt x="3844958" y="45726"/>
                </a:lnTo>
                <a:lnTo>
                  <a:pt x="3805711" y="34354"/>
                </a:lnTo>
                <a:lnTo>
                  <a:pt x="3766251" y="25044"/>
                </a:lnTo>
                <a:lnTo>
                  <a:pt x="3725946" y="17589"/>
                </a:lnTo>
                <a:lnTo>
                  <a:pt x="3684165" y="11783"/>
                </a:lnTo>
                <a:lnTo>
                  <a:pt x="3640277" y="7420"/>
                </a:lnTo>
                <a:lnTo>
                  <a:pt x="3593648" y="4294"/>
                </a:lnTo>
                <a:lnTo>
                  <a:pt x="3543648" y="2198"/>
                </a:lnTo>
                <a:lnTo>
                  <a:pt x="3489645" y="927"/>
                </a:lnTo>
                <a:lnTo>
                  <a:pt x="3367103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17416" y="4070945"/>
            <a:ext cx="2648585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3075" marR="5080" indent="-461009">
              <a:lnSpc>
                <a:spcPct val="100000"/>
              </a:lnSpc>
              <a:spcBef>
                <a:spcPts val="125"/>
              </a:spcBef>
            </a:pPr>
            <a:r>
              <a:rPr dirty="0" sz="5500" spc="-52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dirty="0" sz="5500" spc="-9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500" spc="-360">
                <a:solidFill>
                  <a:srgbClr val="FFFFFF"/>
                </a:solidFill>
                <a:latin typeface="Arial"/>
                <a:cs typeface="Arial"/>
              </a:rPr>
              <a:t>tion  </a:t>
            </a:r>
            <a:r>
              <a:rPr dirty="0" sz="5500" spc="-69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5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65756" y="7497163"/>
            <a:ext cx="4230370" cy="2491740"/>
          </a:xfrm>
          <a:custGeom>
            <a:avLst/>
            <a:gdLst/>
            <a:ahLst/>
            <a:cxnLst/>
            <a:rect l="l" t="t" r="r" b="b"/>
            <a:pathLst>
              <a:path w="4230369" h="2491740">
                <a:moveTo>
                  <a:pt x="3636736" y="0"/>
                </a:moveTo>
                <a:lnTo>
                  <a:pt x="596179" y="0"/>
                </a:lnTo>
                <a:lnTo>
                  <a:pt x="467060" y="678"/>
                </a:lnTo>
                <a:lnTo>
                  <a:pt x="414358" y="2289"/>
                </a:lnTo>
                <a:lnTo>
                  <a:pt x="367421" y="5427"/>
                </a:lnTo>
                <a:lnTo>
                  <a:pt x="324643" y="10600"/>
                </a:lnTo>
                <a:lnTo>
                  <a:pt x="284419" y="18317"/>
                </a:lnTo>
                <a:lnTo>
                  <a:pt x="245143" y="29088"/>
                </a:lnTo>
                <a:lnTo>
                  <a:pt x="196790" y="50818"/>
                </a:lnTo>
                <a:lnTo>
                  <a:pt x="152582" y="79053"/>
                </a:lnTo>
                <a:lnTo>
                  <a:pt x="113109" y="113202"/>
                </a:lnTo>
                <a:lnTo>
                  <a:pt x="78961" y="152674"/>
                </a:lnTo>
                <a:lnTo>
                  <a:pt x="50729" y="196879"/>
                </a:lnTo>
                <a:lnTo>
                  <a:pt x="29003" y="245228"/>
                </a:lnTo>
                <a:lnTo>
                  <a:pt x="18231" y="284508"/>
                </a:lnTo>
                <a:lnTo>
                  <a:pt x="10508" y="324735"/>
                </a:lnTo>
                <a:lnTo>
                  <a:pt x="5328" y="367514"/>
                </a:lnTo>
                <a:lnTo>
                  <a:pt x="2204" y="413958"/>
                </a:lnTo>
                <a:lnTo>
                  <a:pt x="593" y="466189"/>
                </a:lnTo>
                <a:lnTo>
                  <a:pt x="0" y="525558"/>
                </a:lnTo>
                <a:lnTo>
                  <a:pt x="16" y="1965988"/>
                </a:lnTo>
                <a:lnTo>
                  <a:pt x="593" y="2024392"/>
                </a:lnTo>
                <a:lnTo>
                  <a:pt x="2204" y="2077094"/>
                </a:lnTo>
                <a:lnTo>
                  <a:pt x="5367" y="2124240"/>
                </a:lnTo>
                <a:lnTo>
                  <a:pt x="10527" y="2166873"/>
                </a:lnTo>
                <a:lnTo>
                  <a:pt x="18235" y="2207046"/>
                </a:lnTo>
                <a:lnTo>
                  <a:pt x="29003" y="2246319"/>
                </a:lnTo>
                <a:lnTo>
                  <a:pt x="50729" y="2294667"/>
                </a:lnTo>
                <a:lnTo>
                  <a:pt x="78961" y="2338873"/>
                </a:lnTo>
                <a:lnTo>
                  <a:pt x="113109" y="2378345"/>
                </a:lnTo>
                <a:lnTo>
                  <a:pt x="152582" y="2412493"/>
                </a:lnTo>
                <a:lnTo>
                  <a:pt x="196790" y="2440728"/>
                </a:lnTo>
                <a:lnTo>
                  <a:pt x="245143" y="2462459"/>
                </a:lnTo>
                <a:lnTo>
                  <a:pt x="284411" y="2473229"/>
                </a:lnTo>
                <a:lnTo>
                  <a:pt x="324582" y="2480946"/>
                </a:lnTo>
                <a:lnTo>
                  <a:pt x="367213" y="2486119"/>
                </a:lnTo>
                <a:lnTo>
                  <a:pt x="413866" y="2489257"/>
                </a:lnTo>
                <a:lnTo>
                  <a:pt x="466098" y="2490868"/>
                </a:lnTo>
                <a:lnTo>
                  <a:pt x="593541" y="2491547"/>
                </a:lnTo>
                <a:lnTo>
                  <a:pt x="3634097" y="2491547"/>
                </a:lnTo>
                <a:lnTo>
                  <a:pt x="3763217" y="2490868"/>
                </a:lnTo>
                <a:lnTo>
                  <a:pt x="3815919" y="2489257"/>
                </a:lnTo>
                <a:lnTo>
                  <a:pt x="3862857" y="2486119"/>
                </a:lnTo>
                <a:lnTo>
                  <a:pt x="3905637" y="2480946"/>
                </a:lnTo>
                <a:lnTo>
                  <a:pt x="3945864" y="2473229"/>
                </a:lnTo>
                <a:lnTo>
                  <a:pt x="3985144" y="2462459"/>
                </a:lnTo>
                <a:lnTo>
                  <a:pt x="4033493" y="2440728"/>
                </a:lnTo>
                <a:lnTo>
                  <a:pt x="4077698" y="2412493"/>
                </a:lnTo>
                <a:lnTo>
                  <a:pt x="4117169" y="2378345"/>
                </a:lnTo>
                <a:lnTo>
                  <a:pt x="4151316" y="2338873"/>
                </a:lnTo>
                <a:lnTo>
                  <a:pt x="4179547" y="2294667"/>
                </a:lnTo>
                <a:lnTo>
                  <a:pt x="4201274" y="2246319"/>
                </a:lnTo>
                <a:lnTo>
                  <a:pt x="4212049" y="2207038"/>
                </a:lnTo>
                <a:lnTo>
                  <a:pt x="4219775" y="2166811"/>
                </a:lnTo>
                <a:lnTo>
                  <a:pt x="4224957" y="2124032"/>
                </a:lnTo>
                <a:lnTo>
                  <a:pt x="4228082" y="2077588"/>
                </a:lnTo>
                <a:lnTo>
                  <a:pt x="4229694" y="2025357"/>
                </a:lnTo>
                <a:lnTo>
                  <a:pt x="4230287" y="1965988"/>
                </a:lnTo>
                <a:lnTo>
                  <a:pt x="4230271" y="525558"/>
                </a:lnTo>
                <a:lnTo>
                  <a:pt x="4229694" y="467151"/>
                </a:lnTo>
                <a:lnTo>
                  <a:pt x="4228082" y="414450"/>
                </a:lnTo>
                <a:lnTo>
                  <a:pt x="4224918" y="367306"/>
                </a:lnTo>
                <a:lnTo>
                  <a:pt x="4219756" y="324673"/>
                </a:lnTo>
                <a:lnTo>
                  <a:pt x="4212046" y="284500"/>
                </a:lnTo>
                <a:lnTo>
                  <a:pt x="4201274" y="245228"/>
                </a:lnTo>
                <a:lnTo>
                  <a:pt x="4179547" y="196879"/>
                </a:lnTo>
                <a:lnTo>
                  <a:pt x="4151316" y="152674"/>
                </a:lnTo>
                <a:lnTo>
                  <a:pt x="4117169" y="113202"/>
                </a:lnTo>
                <a:lnTo>
                  <a:pt x="4077698" y="79053"/>
                </a:lnTo>
                <a:lnTo>
                  <a:pt x="4033493" y="50818"/>
                </a:lnTo>
                <a:lnTo>
                  <a:pt x="3985144" y="29088"/>
                </a:lnTo>
                <a:lnTo>
                  <a:pt x="3945872" y="18317"/>
                </a:lnTo>
                <a:lnTo>
                  <a:pt x="3905698" y="10600"/>
                </a:lnTo>
                <a:lnTo>
                  <a:pt x="3863065" y="5427"/>
                </a:lnTo>
                <a:lnTo>
                  <a:pt x="3816412" y="2289"/>
                </a:lnTo>
                <a:lnTo>
                  <a:pt x="3764179" y="678"/>
                </a:lnTo>
                <a:lnTo>
                  <a:pt x="3636736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211967" y="8238357"/>
            <a:ext cx="15360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425">
                <a:latin typeface="Arial"/>
                <a:cs typeface="Arial"/>
              </a:rPr>
              <a:t>order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9593" y="4364129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6608" y="4741081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9593" y="5118033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27688" y="4948820"/>
            <a:ext cx="2999740" cy="0"/>
          </a:xfrm>
          <a:custGeom>
            <a:avLst/>
            <a:gdLst/>
            <a:ahLst/>
            <a:cxnLst/>
            <a:rect l="l" t="t" r="r" b="b"/>
            <a:pathLst>
              <a:path w="2999740" h="0">
                <a:moveTo>
                  <a:pt x="0" y="0"/>
                </a:moveTo>
                <a:lnTo>
                  <a:pt x="2973113" y="0"/>
                </a:lnTo>
                <a:lnTo>
                  <a:pt x="2999290" y="0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00804" y="484201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772494" y="5118033"/>
            <a:ext cx="12846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45">
                <a:latin typeface="Arial"/>
                <a:cs typeface="Arial"/>
              </a:rPr>
              <a:t>place</a:t>
            </a:r>
            <a:r>
              <a:rPr dirty="0" sz="2450" spc="-360">
                <a:latin typeface="Arial"/>
                <a:cs typeface="Arial"/>
              </a:rPr>
              <a:t> </a:t>
            </a:r>
            <a:r>
              <a:rPr dirty="0" sz="2450" spc="-170">
                <a:latin typeface="Arial"/>
                <a:cs typeface="Arial"/>
              </a:rPr>
              <a:t>order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27321" y="7497163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6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4999" y="87973"/>
                </a:lnTo>
                <a:lnTo>
                  <a:pt x="253291" y="114617"/>
                </a:lnTo>
                <a:lnTo>
                  <a:pt x="214195" y="144674"/>
                </a:lnTo>
                <a:lnTo>
                  <a:pt x="177911" y="177944"/>
                </a:lnTo>
                <a:lnTo>
                  <a:pt x="144640" y="214227"/>
                </a:lnTo>
                <a:lnTo>
                  <a:pt x="114583" y="253322"/>
                </a:lnTo>
                <a:lnTo>
                  <a:pt x="87938" y="295028"/>
                </a:lnTo>
                <a:lnTo>
                  <a:pt x="64908" y="339146"/>
                </a:lnTo>
                <a:lnTo>
                  <a:pt x="45692" y="385475"/>
                </a:lnTo>
                <a:lnTo>
                  <a:pt x="34319" y="424725"/>
                </a:lnTo>
                <a:lnTo>
                  <a:pt x="25005" y="464207"/>
                </a:lnTo>
                <a:lnTo>
                  <a:pt x="17543" y="504571"/>
                </a:lnTo>
                <a:lnTo>
                  <a:pt x="11729" y="546467"/>
                </a:lnTo>
                <a:lnTo>
                  <a:pt x="7360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4" y="1901390"/>
                </a:lnTo>
                <a:lnTo>
                  <a:pt x="11777" y="1945279"/>
                </a:lnTo>
                <a:lnTo>
                  <a:pt x="17570" y="1987060"/>
                </a:lnTo>
                <a:lnTo>
                  <a:pt x="25016" y="2027364"/>
                </a:lnTo>
                <a:lnTo>
                  <a:pt x="34321" y="2066824"/>
                </a:lnTo>
                <a:lnTo>
                  <a:pt x="45692" y="2106071"/>
                </a:lnTo>
                <a:lnTo>
                  <a:pt x="64908" y="2152400"/>
                </a:lnTo>
                <a:lnTo>
                  <a:pt x="87938" y="2196518"/>
                </a:lnTo>
                <a:lnTo>
                  <a:pt x="114583" y="2238224"/>
                </a:lnTo>
                <a:lnTo>
                  <a:pt x="144640" y="2277319"/>
                </a:lnTo>
                <a:lnTo>
                  <a:pt x="177911" y="2313602"/>
                </a:lnTo>
                <a:lnTo>
                  <a:pt x="214195" y="2346872"/>
                </a:lnTo>
                <a:lnTo>
                  <a:pt x="253291" y="2376930"/>
                </a:lnTo>
                <a:lnTo>
                  <a:pt x="294999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4" y="2490619"/>
                </a:lnTo>
                <a:lnTo>
                  <a:pt x="3542572" y="2489348"/>
                </a:lnTo>
                <a:lnTo>
                  <a:pt x="3592967" y="2487252"/>
                </a:lnTo>
                <a:lnTo>
                  <a:pt x="3639878" y="2484126"/>
                </a:lnTo>
                <a:lnTo>
                  <a:pt x="3683956" y="2479763"/>
                </a:lnTo>
                <a:lnTo>
                  <a:pt x="3725852" y="2473957"/>
                </a:lnTo>
                <a:lnTo>
                  <a:pt x="3766215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69" y="2066821"/>
                </a:lnTo>
                <a:lnTo>
                  <a:pt x="4205383" y="2027339"/>
                </a:lnTo>
                <a:lnTo>
                  <a:pt x="4212845" y="1986976"/>
                </a:lnTo>
                <a:lnTo>
                  <a:pt x="4218659" y="1945080"/>
                </a:lnTo>
                <a:lnTo>
                  <a:pt x="4223028" y="1901001"/>
                </a:lnTo>
                <a:lnTo>
                  <a:pt x="4226128" y="1854762"/>
                </a:lnTo>
                <a:lnTo>
                  <a:pt x="4228224" y="1804762"/>
                </a:lnTo>
                <a:lnTo>
                  <a:pt x="4229495" y="1750759"/>
                </a:lnTo>
                <a:lnTo>
                  <a:pt x="4230148" y="1692121"/>
                </a:lnTo>
                <a:lnTo>
                  <a:pt x="4230388" y="1628216"/>
                </a:lnTo>
                <a:lnTo>
                  <a:pt x="4230377" y="863330"/>
                </a:lnTo>
                <a:lnTo>
                  <a:pt x="4230148" y="801696"/>
                </a:lnTo>
                <a:lnTo>
                  <a:pt x="4229495" y="742382"/>
                </a:lnTo>
                <a:lnTo>
                  <a:pt x="4228224" y="687853"/>
                </a:lnTo>
                <a:lnTo>
                  <a:pt x="4226128" y="637457"/>
                </a:lnTo>
                <a:lnTo>
                  <a:pt x="4222964" y="590156"/>
                </a:lnTo>
                <a:lnTo>
                  <a:pt x="4218611" y="546267"/>
                </a:lnTo>
                <a:lnTo>
                  <a:pt x="4212817" y="504486"/>
                </a:lnTo>
                <a:lnTo>
                  <a:pt x="4205372" y="464182"/>
                </a:lnTo>
                <a:lnTo>
                  <a:pt x="4196067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0" y="34354"/>
                </a:lnTo>
                <a:lnTo>
                  <a:pt x="3766240" y="25044"/>
                </a:lnTo>
                <a:lnTo>
                  <a:pt x="3725936" y="17589"/>
                </a:lnTo>
                <a:lnTo>
                  <a:pt x="3684156" y="11783"/>
                </a:lnTo>
                <a:lnTo>
                  <a:pt x="3640267" y="7420"/>
                </a:lnTo>
                <a:lnTo>
                  <a:pt x="3593640" y="4294"/>
                </a:lnTo>
                <a:lnTo>
                  <a:pt x="3543641" y="2198"/>
                </a:lnTo>
                <a:lnTo>
                  <a:pt x="3489639" y="927"/>
                </a:lnTo>
                <a:lnTo>
                  <a:pt x="3367100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374479" y="8269770"/>
            <a:ext cx="2539365" cy="867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00" spc="-655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5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42520" y="6308799"/>
            <a:ext cx="0" cy="894715"/>
          </a:xfrm>
          <a:custGeom>
            <a:avLst/>
            <a:gdLst/>
            <a:ahLst/>
            <a:cxnLst/>
            <a:rect l="l" t="t" r="r" b="b"/>
            <a:pathLst>
              <a:path w="0" h="894715">
                <a:moveTo>
                  <a:pt x="0" y="0"/>
                </a:moveTo>
                <a:lnTo>
                  <a:pt x="0" y="894129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35717" y="7176754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0"/>
                </a:lnTo>
                <a:lnTo>
                  <a:pt x="10680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364008" y="6636312"/>
            <a:ext cx="9880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45">
                <a:latin typeface="Arial"/>
                <a:cs typeface="Arial"/>
              </a:rPr>
              <a:t>find </a:t>
            </a:r>
            <a:r>
              <a:rPr dirty="0" sz="2450" spc="-325">
                <a:latin typeface="Arial"/>
                <a:cs typeface="Arial"/>
              </a:rPr>
              <a:t>by</a:t>
            </a:r>
            <a:r>
              <a:rPr dirty="0" sz="2450" spc="-525">
                <a:latin typeface="Arial"/>
                <a:cs typeface="Arial"/>
              </a:rPr>
              <a:t> </a:t>
            </a:r>
            <a:r>
              <a:rPr dirty="0" sz="2450" spc="-215">
                <a:latin typeface="Arial"/>
                <a:cs typeface="Arial"/>
              </a:rPr>
              <a:t>id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3350" y="458489"/>
            <a:ext cx="8476615" cy="202120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37795">
              <a:lnSpc>
                <a:spcPts val="10990"/>
              </a:lnSpc>
              <a:spcBef>
                <a:spcPts val="135"/>
              </a:spcBef>
            </a:pPr>
            <a:r>
              <a:rPr dirty="0" sz="9200" spc="-800" b="0">
                <a:solidFill>
                  <a:srgbClr val="000000"/>
                </a:solidFill>
                <a:latin typeface="Arial"/>
                <a:cs typeface="Arial"/>
              </a:rPr>
              <a:t>application</a:t>
            </a:r>
            <a:r>
              <a:rPr dirty="0" sz="9200" spc="-1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services</a:t>
            </a:r>
            <a:endParaRPr sz="9200">
              <a:latin typeface="Arial"/>
              <a:cs typeface="Arial"/>
            </a:endParaRPr>
          </a:p>
          <a:p>
            <a:pPr marL="12700">
              <a:lnSpc>
                <a:spcPts val="4690"/>
              </a:lnSpc>
            </a:pPr>
            <a:r>
              <a:rPr dirty="0" spc="-145"/>
              <a:t>The </a:t>
            </a:r>
            <a:r>
              <a:rPr dirty="0" spc="-50"/>
              <a:t>first </a:t>
            </a:r>
            <a:r>
              <a:rPr dirty="0" spc="-75"/>
              <a:t>client </a:t>
            </a:r>
            <a:r>
              <a:rPr dirty="0" spc="-60"/>
              <a:t>to </a:t>
            </a:r>
            <a:r>
              <a:rPr dirty="0" spc="-185"/>
              <a:t>your </a:t>
            </a:r>
            <a:r>
              <a:rPr dirty="0" spc="-130"/>
              <a:t>domain</a:t>
            </a:r>
            <a:r>
              <a:rPr dirty="0" spc="-229"/>
              <a:t> </a:t>
            </a:r>
            <a:r>
              <a:rPr dirty="0" spc="-95"/>
              <a:t>model.</a:t>
            </a:r>
          </a:p>
        </p:txBody>
      </p:sp>
      <p:sp>
        <p:nvSpPr>
          <p:cNvPr id="3" name="object 3"/>
          <p:cNvSpPr/>
          <p:nvPr/>
        </p:nvSpPr>
        <p:spPr>
          <a:xfrm>
            <a:off x="7431864" y="3710450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6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4999" y="87972"/>
                </a:lnTo>
                <a:lnTo>
                  <a:pt x="253291" y="114615"/>
                </a:lnTo>
                <a:lnTo>
                  <a:pt x="214195" y="144671"/>
                </a:lnTo>
                <a:lnTo>
                  <a:pt x="177911" y="177940"/>
                </a:lnTo>
                <a:lnTo>
                  <a:pt x="144640" y="214223"/>
                </a:lnTo>
                <a:lnTo>
                  <a:pt x="114583" y="253317"/>
                </a:lnTo>
                <a:lnTo>
                  <a:pt x="87938" y="295024"/>
                </a:lnTo>
                <a:lnTo>
                  <a:pt x="64908" y="339144"/>
                </a:lnTo>
                <a:lnTo>
                  <a:pt x="45692" y="385475"/>
                </a:lnTo>
                <a:lnTo>
                  <a:pt x="34319" y="424725"/>
                </a:lnTo>
                <a:lnTo>
                  <a:pt x="25005" y="464207"/>
                </a:lnTo>
                <a:lnTo>
                  <a:pt x="17543" y="504571"/>
                </a:lnTo>
                <a:lnTo>
                  <a:pt x="11729" y="546467"/>
                </a:lnTo>
                <a:lnTo>
                  <a:pt x="7360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4" y="1901390"/>
                </a:lnTo>
                <a:lnTo>
                  <a:pt x="11777" y="1945279"/>
                </a:lnTo>
                <a:lnTo>
                  <a:pt x="17570" y="1987060"/>
                </a:lnTo>
                <a:lnTo>
                  <a:pt x="25016" y="2027364"/>
                </a:lnTo>
                <a:lnTo>
                  <a:pt x="34321" y="2066824"/>
                </a:lnTo>
                <a:lnTo>
                  <a:pt x="45692" y="2106071"/>
                </a:lnTo>
                <a:lnTo>
                  <a:pt x="64908" y="2152400"/>
                </a:lnTo>
                <a:lnTo>
                  <a:pt x="87938" y="2196518"/>
                </a:lnTo>
                <a:lnTo>
                  <a:pt x="114583" y="2238224"/>
                </a:lnTo>
                <a:lnTo>
                  <a:pt x="144640" y="2277319"/>
                </a:lnTo>
                <a:lnTo>
                  <a:pt x="177911" y="2313602"/>
                </a:lnTo>
                <a:lnTo>
                  <a:pt x="214195" y="2346872"/>
                </a:lnTo>
                <a:lnTo>
                  <a:pt x="253291" y="2376930"/>
                </a:lnTo>
                <a:lnTo>
                  <a:pt x="294999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50" y="2490619"/>
                </a:lnTo>
                <a:lnTo>
                  <a:pt x="3542580" y="2489348"/>
                </a:lnTo>
                <a:lnTo>
                  <a:pt x="3592975" y="2487252"/>
                </a:lnTo>
                <a:lnTo>
                  <a:pt x="3639887" y="2484126"/>
                </a:lnTo>
                <a:lnTo>
                  <a:pt x="3683966" y="2479763"/>
                </a:lnTo>
                <a:lnTo>
                  <a:pt x="3725862" y="2473957"/>
                </a:lnTo>
                <a:lnTo>
                  <a:pt x="3766226" y="2466502"/>
                </a:lnTo>
                <a:lnTo>
                  <a:pt x="3805708" y="2457192"/>
                </a:lnTo>
                <a:lnTo>
                  <a:pt x="3844958" y="2445820"/>
                </a:lnTo>
                <a:lnTo>
                  <a:pt x="3891287" y="2426604"/>
                </a:lnTo>
                <a:lnTo>
                  <a:pt x="3935404" y="2403574"/>
                </a:lnTo>
                <a:lnTo>
                  <a:pt x="3977111" y="2376930"/>
                </a:lnTo>
                <a:lnTo>
                  <a:pt x="4016206" y="2346872"/>
                </a:lnTo>
                <a:lnTo>
                  <a:pt x="4052488" y="2313602"/>
                </a:lnTo>
                <a:lnTo>
                  <a:pt x="4085759" y="2277319"/>
                </a:lnTo>
                <a:lnTo>
                  <a:pt x="4115816" y="2238224"/>
                </a:lnTo>
                <a:lnTo>
                  <a:pt x="4142460" y="2196518"/>
                </a:lnTo>
                <a:lnTo>
                  <a:pt x="4165491" y="2152400"/>
                </a:lnTo>
                <a:lnTo>
                  <a:pt x="4184707" y="2106071"/>
                </a:lnTo>
                <a:lnTo>
                  <a:pt x="4196079" y="2066821"/>
                </a:lnTo>
                <a:lnTo>
                  <a:pt x="4205393" y="2027339"/>
                </a:lnTo>
                <a:lnTo>
                  <a:pt x="4212855" y="1986976"/>
                </a:lnTo>
                <a:lnTo>
                  <a:pt x="4218669" y="1945080"/>
                </a:lnTo>
                <a:lnTo>
                  <a:pt x="4223039" y="1901001"/>
                </a:lnTo>
                <a:lnTo>
                  <a:pt x="4226139" y="1854762"/>
                </a:lnTo>
                <a:lnTo>
                  <a:pt x="4228234" y="1804762"/>
                </a:lnTo>
                <a:lnTo>
                  <a:pt x="4229506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6" y="742382"/>
                </a:lnTo>
                <a:lnTo>
                  <a:pt x="4228234" y="687853"/>
                </a:lnTo>
                <a:lnTo>
                  <a:pt x="4226139" y="637457"/>
                </a:lnTo>
                <a:lnTo>
                  <a:pt x="4222974" y="590156"/>
                </a:lnTo>
                <a:lnTo>
                  <a:pt x="4218622" y="546267"/>
                </a:lnTo>
                <a:lnTo>
                  <a:pt x="4212828" y="504486"/>
                </a:lnTo>
                <a:lnTo>
                  <a:pt x="4205383" y="464182"/>
                </a:lnTo>
                <a:lnTo>
                  <a:pt x="4196077" y="424722"/>
                </a:lnTo>
                <a:lnTo>
                  <a:pt x="4184707" y="385475"/>
                </a:lnTo>
                <a:lnTo>
                  <a:pt x="4165491" y="339144"/>
                </a:lnTo>
                <a:lnTo>
                  <a:pt x="4142460" y="295024"/>
                </a:lnTo>
                <a:lnTo>
                  <a:pt x="4115816" y="253317"/>
                </a:lnTo>
                <a:lnTo>
                  <a:pt x="4085759" y="214223"/>
                </a:lnTo>
                <a:lnTo>
                  <a:pt x="4052488" y="177940"/>
                </a:lnTo>
                <a:lnTo>
                  <a:pt x="4016206" y="144671"/>
                </a:lnTo>
                <a:lnTo>
                  <a:pt x="3977111" y="114615"/>
                </a:lnTo>
                <a:lnTo>
                  <a:pt x="3935404" y="87972"/>
                </a:lnTo>
                <a:lnTo>
                  <a:pt x="3891287" y="64942"/>
                </a:lnTo>
                <a:lnTo>
                  <a:pt x="3844958" y="45726"/>
                </a:lnTo>
                <a:lnTo>
                  <a:pt x="3805711" y="34354"/>
                </a:lnTo>
                <a:lnTo>
                  <a:pt x="3766251" y="25044"/>
                </a:lnTo>
                <a:lnTo>
                  <a:pt x="3725946" y="17589"/>
                </a:lnTo>
                <a:lnTo>
                  <a:pt x="3684165" y="11783"/>
                </a:lnTo>
                <a:lnTo>
                  <a:pt x="3640277" y="7420"/>
                </a:lnTo>
                <a:lnTo>
                  <a:pt x="3593648" y="4294"/>
                </a:lnTo>
                <a:lnTo>
                  <a:pt x="3543648" y="2198"/>
                </a:lnTo>
                <a:lnTo>
                  <a:pt x="3489645" y="927"/>
                </a:lnTo>
                <a:lnTo>
                  <a:pt x="3367103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17416" y="4070945"/>
            <a:ext cx="2648585" cy="1704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3075" marR="5080" indent="-461009">
              <a:lnSpc>
                <a:spcPct val="100000"/>
              </a:lnSpc>
              <a:spcBef>
                <a:spcPts val="125"/>
              </a:spcBef>
            </a:pPr>
            <a:r>
              <a:rPr dirty="0" sz="5500" spc="-520">
                <a:solidFill>
                  <a:srgbClr val="FFFFFF"/>
                </a:solidFill>
                <a:latin typeface="Arial"/>
                <a:cs typeface="Arial"/>
              </a:rPr>
              <a:t>applic</a:t>
            </a:r>
            <a:r>
              <a:rPr dirty="0" sz="5500" spc="-9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500" spc="-360">
                <a:solidFill>
                  <a:srgbClr val="FFFFFF"/>
                </a:solidFill>
                <a:latin typeface="Arial"/>
                <a:cs typeface="Arial"/>
              </a:rPr>
              <a:t>tion  </a:t>
            </a:r>
            <a:r>
              <a:rPr dirty="0" sz="5500" spc="-69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5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65756" y="7497163"/>
            <a:ext cx="4230370" cy="2491740"/>
          </a:xfrm>
          <a:custGeom>
            <a:avLst/>
            <a:gdLst/>
            <a:ahLst/>
            <a:cxnLst/>
            <a:rect l="l" t="t" r="r" b="b"/>
            <a:pathLst>
              <a:path w="4230369" h="2491740">
                <a:moveTo>
                  <a:pt x="3636736" y="0"/>
                </a:moveTo>
                <a:lnTo>
                  <a:pt x="596179" y="0"/>
                </a:lnTo>
                <a:lnTo>
                  <a:pt x="467060" y="678"/>
                </a:lnTo>
                <a:lnTo>
                  <a:pt x="414358" y="2289"/>
                </a:lnTo>
                <a:lnTo>
                  <a:pt x="367421" y="5427"/>
                </a:lnTo>
                <a:lnTo>
                  <a:pt x="324643" y="10600"/>
                </a:lnTo>
                <a:lnTo>
                  <a:pt x="284419" y="18317"/>
                </a:lnTo>
                <a:lnTo>
                  <a:pt x="245143" y="29088"/>
                </a:lnTo>
                <a:lnTo>
                  <a:pt x="196790" y="50818"/>
                </a:lnTo>
                <a:lnTo>
                  <a:pt x="152582" y="79053"/>
                </a:lnTo>
                <a:lnTo>
                  <a:pt x="113109" y="113202"/>
                </a:lnTo>
                <a:lnTo>
                  <a:pt x="78961" y="152674"/>
                </a:lnTo>
                <a:lnTo>
                  <a:pt x="50729" y="196879"/>
                </a:lnTo>
                <a:lnTo>
                  <a:pt x="29003" y="245228"/>
                </a:lnTo>
                <a:lnTo>
                  <a:pt x="18231" y="284508"/>
                </a:lnTo>
                <a:lnTo>
                  <a:pt x="10508" y="324735"/>
                </a:lnTo>
                <a:lnTo>
                  <a:pt x="5328" y="367514"/>
                </a:lnTo>
                <a:lnTo>
                  <a:pt x="2204" y="413958"/>
                </a:lnTo>
                <a:lnTo>
                  <a:pt x="593" y="466189"/>
                </a:lnTo>
                <a:lnTo>
                  <a:pt x="0" y="525558"/>
                </a:lnTo>
                <a:lnTo>
                  <a:pt x="16" y="1965988"/>
                </a:lnTo>
                <a:lnTo>
                  <a:pt x="593" y="2024392"/>
                </a:lnTo>
                <a:lnTo>
                  <a:pt x="2204" y="2077094"/>
                </a:lnTo>
                <a:lnTo>
                  <a:pt x="5367" y="2124240"/>
                </a:lnTo>
                <a:lnTo>
                  <a:pt x="10527" y="2166873"/>
                </a:lnTo>
                <a:lnTo>
                  <a:pt x="18235" y="2207046"/>
                </a:lnTo>
                <a:lnTo>
                  <a:pt x="29003" y="2246319"/>
                </a:lnTo>
                <a:lnTo>
                  <a:pt x="50729" y="2294667"/>
                </a:lnTo>
                <a:lnTo>
                  <a:pt x="78961" y="2338873"/>
                </a:lnTo>
                <a:lnTo>
                  <a:pt x="113109" y="2378345"/>
                </a:lnTo>
                <a:lnTo>
                  <a:pt x="152582" y="2412493"/>
                </a:lnTo>
                <a:lnTo>
                  <a:pt x="196790" y="2440728"/>
                </a:lnTo>
                <a:lnTo>
                  <a:pt x="245143" y="2462459"/>
                </a:lnTo>
                <a:lnTo>
                  <a:pt x="284411" y="2473229"/>
                </a:lnTo>
                <a:lnTo>
                  <a:pt x="324582" y="2480946"/>
                </a:lnTo>
                <a:lnTo>
                  <a:pt x="367213" y="2486119"/>
                </a:lnTo>
                <a:lnTo>
                  <a:pt x="413866" y="2489257"/>
                </a:lnTo>
                <a:lnTo>
                  <a:pt x="466098" y="2490868"/>
                </a:lnTo>
                <a:lnTo>
                  <a:pt x="593541" y="2491547"/>
                </a:lnTo>
                <a:lnTo>
                  <a:pt x="3634097" y="2491547"/>
                </a:lnTo>
                <a:lnTo>
                  <a:pt x="3763217" y="2490868"/>
                </a:lnTo>
                <a:lnTo>
                  <a:pt x="3815919" y="2489257"/>
                </a:lnTo>
                <a:lnTo>
                  <a:pt x="3862857" y="2486119"/>
                </a:lnTo>
                <a:lnTo>
                  <a:pt x="3905637" y="2480946"/>
                </a:lnTo>
                <a:lnTo>
                  <a:pt x="3945864" y="2473229"/>
                </a:lnTo>
                <a:lnTo>
                  <a:pt x="3985144" y="2462459"/>
                </a:lnTo>
                <a:lnTo>
                  <a:pt x="4033493" y="2440728"/>
                </a:lnTo>
                <a:lnTo>
                  <a:pt x="4077698" y="2412493"/>
                </a:lnTo>
                <a:lnTo>
                  <a:pt x="4117169" y="2378345"/>
                </a:lnTo>
                <a:lnTo>
                  <a:pt x="4151316" y="2338873"/>
                </a:lnTo>
                <a:lnTo>
                  <a:pt x="4179547" y="2294667"/>
                </a:lnTo>
                <a:lnTo>
                  <a:pt x="4201274" y="2246319"/>
                </a:lnTo>
                <a:lnTo>
                  <a:pt x="4212049" y="2207038"/>
                </a:lnTo>
                <a:lnTo>
                  <a:pt x="4219775" y="2166811"/>
                </a:lnTo>
                <a:lnTo>
                  <a:pt x="4224957" y="2124032"/>
                </a:lnTo>
                <a:lnTo>
                  <a:pt x="4228082" y="2077588"/>
                </a:lnTo>
                <a:lnTo>
                  <a:pt x="4229694" y="2025357"/>
                </a:lnTo>
                <a:lnTo>
                  <a:pt x="4230287" y="1965988"/>
                </a:lnTo>
                <a:lnTo>
                  <a:pt x="4230271" y="525558"/>
                </a:lnTo>
                <a:lnTo>
                  <a:pt x="4229694" y="467151"/>
                </a:lnTo>
                <a:lnTo>
                  <a:pt x="4228082" y="414450"/>
                </a:lnTo>
                <a:lnTo>
                  <a:pt x="4224918" y="367306"/>
                </a:lnTo>
                <a:lnTo>
                  <a:pt x="4219756" y="324673"/>
                </a:lnTo>
                <a:lnTo>
                  <a:pt x="4212046" y="284500"/>
                </a:lnTo>
                <a:lnTo>
                  <a:pt x="4201274" y="245228"/>
                </a:lnTo>
                <a:lnTo>
                  <a:pt x="4179547" y="196879"/>
                </a:lnTo>
                <a:lnTo>
                  <a:pt x="4151316" y="152674"/>
                </a:lnTo>
                <a:lnTo>
                  <a:pt x="4117169" y="113202"/>
                </a:lnTo>
                <a:lnTo>
                  <a:pt x="4077698" y="79053"/>
                </a:lnTo>
                <a:lnTo>
                  <a:pt x="4033493" y="50818"/>
                </a:lnTo>
                <a:lnTo>
                  <a:pt x="3985144" y="29088"/>
                </a:lnTo>
                <a:lnTo>
                  <a:pt x="3945872" y="18317"/>
                </a:lnTo>
                <a:lnTo>
                  <a:pt x="3905698" y="10600"/>
                </a:lnTo>
                <a:lnTo>
                  <a:pt x="3863065" y="5427"/>
                </a:lnTo>
                <a:lnTo>
                  <a:pt x="3816412" y="2289"/>
                </a:lnTo>
                <a:lnTo>
                  <a:pt x="3764179" y="678"/>
                </a:lnTo>
                <a:lnTo>
                  <a:pt x="3636736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211967" y="8238357"/>
            <a:ext cx="15360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425">
                <a:latin typeface="Arial"/>
                <a:cs typeface="Arial"/>
              </a:rPr>
              <a:t>order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9593" y="4364129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6608" y="4741081"/>
            <a:ext cx="96837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9593" y="5118033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27688" y="4948820"/>
            <a:ext cx="2999740" cy="0"/>
          </a:xfrm>
          <a:custGeom>
            <a:avLst/>
            <a:gdLst/>
            <a:ahLst/>
            <a:cxnLst/>
            <a:rect l="l" t="t" r="r" b="b"/>
            <a:pathLst>
              <a:path w="2999740" h="0">
                <a:moveTo>
                  <a:pt x="0" y="0"/>
                </a:moveTo>
                <a:lnTo>
                  <a:pt x="2973113" y="0"/>
                </a:lnTo>
                <a:lnTo>
                  <a:pt x="2999290" y="0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00804" y="484201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772494" y="5118033"/>
            <a:ext cx="12846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45">
                <a:latin typeface="Arial"/>
                <a:cs typeface="Arial"/>
              </a:rPr>
              <a:t>place</a:t>
            </a:r>
            <a:r>
              <a:rPr dirty="0" sz="2450" spc="-360">
                <a:latin typeface="Arial"/>
                <a:cs typeface="Arial"/>
              </a:rPr>
              <a:t> </a:t>
            </a:r>
            <a:r>
              <a:rPr dirty="0" sz="2450" spc="-170">
                <a:latin typeface="Arial"/>
                <a:cs typeface="Arial"/>
              </a:rPr>
              <a:t>order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27321" y="7497163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6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4999" y="87973"/>
                </a:lnTo>
                <a:lnTo>
                  <a:pt x="253291" y="114617"/>
                </a:lnTo>
                <a:lnTo>
                  <a:pt x="214195" y="144674"/>
                </a:lnTo>
                <a:lnTo>
                  <a:pt x="177911" y="177944"/>
                </a:lnTo>
                <a:lnTo>
                  <a:pt x="144640" y="214227"/>
                </a:lnTo>
                <a:lnTo>
                  <a:pt x="114583" y="253322"/>
                </a:lnTo>
                <a:lnTo>
                  <a:pt x="87938" y="295028"/>
                </a:lnTo>
                <a:lnTo>
                  <a:pt x="64908" y="339146"/>
                </a:lnTo>
                <a:lnTo>
                  <a:pt x="45692" y="385475"/>
                </a:lnTo>
                <a:lnTo>
                  <a:pt x="34319" y="424725"/>
                </a:lnTo>
                <a:lnTo>
                  <a:pt x="25005" y="464207"/>
                </a:lnTo>
                <a:lnTo>
                  <a:pt x="17543" y="504571"/>
                </a:lnTo>
                <a:lnTo>
                  <a:pt x="11729" y="546467"/>
                </a:lnTo>
                <a:lnTo>
                  <a:pt x="7360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4" y="1901390"/>
                </a:lnTo>
                <a:lnTo>
                  <a:pt x="11777" y="1945279"/>
                </a:lnTo>
                <a:lnTo>
                  <a:pt x="17570" y="1987060"/>
                </a:lnTo>
                <a:lnTo>
                  <a:pt x="25016" y="2027364"/>
                </a:lnTo>
                <a:lnTo>
                  <a:pt x="34321" y="2066824"/>
                </a:lnTo>
                <a:lnTo>
                  <a:pt x="45692" y="2106071"/>
                </a:lnTo>
                <a:lnTo>
                  <a:pt x="64908" y="2152400"/>
                </a:lnTo>
                <a:lnTo>
                  <a:pt x="87938" y="2196518"/>
                </a:lnTo>
                <a:lnTo>
                  <a:pt x="114583" y="2238224"/>
                </a:lnTo>
                <a:lnTo>
                  <a:pt x="144640" y="2277319"/>
                </a:lnTo>
                <a:lnTo>
                  <a:pt x="177911" y="2313602"/>
                </a:lnTo>
                <a:lnTo>
                  <a:pt x="214195" y="2346872"/>
                </a:lnTo>
                <a:lnTo>
                  <a:pt x="253291" y="2376930"/>
                </a:lnTo>
                <a:lnTo>
                  <a:pt x="294999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4" y="2490619"/>
                </a:lnTo>
                <a:lnTo>
                  <a:pt x="3542572" y="2489348"/>
                </a:lnTo>
                <a:lnTo>
                  <a:pt x="3592967" y="2487252"/>
                </a:lnTo>
                <a:lnTo>
                  <a:pt x="3639878" y="2484126"/>
                </a:lnTo>
                <a:lnTo>
                  <a:pt x="3683956" y="2479763"/>
                </a:lnTo>
                <a:lnTo>
                  <a:pt x="3725852" y="2473957"/>
                </a:lnTo>
                <a:lnTo>
                  <a:pt x="3766215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69" y="2066821"/>
                </a:lnTo>
                <a:lnTo>
                  <a:pt x="4205383" y="2027339"/>
                </a:lnTo>
                <a:lnTo>
                  <a:pt x="4212845" y="1986976"/>
                </a:lnTo>
                <a:lnTo>
                  <a:pt x="4218659" y="1945080"/>
                </a:lnTo>
                <a:lnTo>
                  <a:pt x="4223028" y="1901001"/>
                </a:lnTo>
                <a:lnTo>
                  <a:pt x="4226128" y="1854762"/>
                </a:lnTo>
                <a:lnTo>
                  <a:pt x="4228224" y="1804762"/>
                </a:lnTo>
                <a:lnTo>
                  <a:pt x="4229495" y="1750759"/>
                </a:lnTo>
                <a:lnTo>
                  <a:pt x="4230148" y="1692121"/>
                </a:lnTo>
                <a:lnTo>
                  <a:pt x="4230388" y="1628216"/>
                </a:lnTo>
                <a:lnTo>
                  <a:pt x="4230377" y="863330"/>
                </a:lnTo>
                <a:lnTo>
                  <a:pt x="4230148" y="801696"/>
                </a:lnTo>
                <a:lnTo>
                  <a:pt x="4229495" y="742382"/>
                </a:lnTo>
                <a:lnTo>
                  <a:pt x="4228224" y="687853"/>
                </a:lnTo>
                <a:lnTo>
                  <a:pt x="4226128" y="637457"/>
                </a:lnTo>
                <a:lnTo>
                  <a:pt x="4222964" y="590156"/>
                </a:lnTo>
                <a:lnTo>
                  <a:pt x="4218611" y="546267"/>
                </a:lnTo>
                <a:lnTo>
                  <a:pt x="4212817" y="504486"/>
                </a:lnTo>
                <a:lnTo>
                  <a:pt x="4205372" y="464182"/>
                </a:lnTo>
                <a:lnTo>
                  <a:pt x="4196067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0" y="34354"/>
                </a:lnTo>
                <a:lnTo>
                  <a:pt x="3766240" y="25044"/>
                </a:lnTo>
                <a:lnTo>
                  <a:pt x="3725936" y="17589"/>
                </a:lnTo>
                <a:lnTo>
                  <a:pt x="3684156" y="11783"/>
                </a:lnTo>
                <a:lnTo>
                  <a:pt x="3640267" y="7420"/>
                </a:lnTo>
                <a:lnTo>
                  <a:pt x="3593640" y="4294"/>
                </a:lnTo>
                <a:lnTo>
                  <a:pt x="3543641" y="2198"/>
                </a:lnTo>
                <a:lnTo>
                  <a:pt x="3489639" y="927"/>
                </a:lnTo>
                <a:lnTo>
                  <a:pt x="3367100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374479" y="8269770"/>
            <a:ext cx="2539365" cy="867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00" spc="-655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5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42520" y="6308799"/>
            <a:ext cx="0" cy="894715"/>
          </a:xfrm>
          <a:custGeom>
            <a:avLst/>
            <a:gdLst/>
            <a:ahLst/>
            <a:cxnLst/>
            <a:rect l="l" t="t" r="r" b="b"/>
            <a:pathLst>
              <a:path w="0" h="894715">
                <a:moveTo>
                  <a:pt x="0" y="0"/>
                </a:moveTo>
                <a:lnTo>
                  <a:pt x="0" y="894129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35717" y="7176754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0"/>
                </a:lnTo>
                <a:lnTo>
                  <a:pt x="10680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364008" y="6636312"/>
            <a:ext cx="9880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45">
                <a:latin typeface="Arial"/>
                <a:cs typeface="Arial"/>
              </a:rPr>
              <a:t>find </a:t>
            </a:r>
            <a:r>
              <a:rPr dirty="0" sz="2450" spc="-325">
                <a:latin typeface="Arial"/>
                <a:cs typeface="Arial"/>
              </a:rPr>
              <a:t>by</a:t>
            </a:r>
            <a:r>
              <a:rPr dirty="0" sz="2450" spc="-525">
                <a:latin typeface="Arial"/>
                <a:cs typeface="Arial"/>
              </a:rPr>
              <a:t> </a:t>
            </a:r>
            <a:r>
              <a:rPr dirty="0" sz="2450" spc="-215">
                <a:latin typeface="Arial"/>
                <a:cs typeface="Arial"/>
              </a:rPr>
              <a:t>id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877659" y="4955275"/>
            <a:ext cx="4055745" cy="2245360"/>
          </a:xfrm>
          <a:custGeom>
            <a:avLst/>
            <a:gdLst/>
            <a:ahLst/>
            <a:cxnLst/>
            <a:rect l="l" t="t" r="r" b="b"/>
            <a:pathLst>
              <a:path w="4055744" h="2245359">
                <a:moveTo>
                  <a:pt x="0" y="0"/>
                </a:moveTo>
                <a:lnTo>
                  <a:pt x="51479" y="8765"/>
                </a:lnTo>
                <a:lnTo>
                  <a:pt x="102776" y="17851"/>
                </a:lnTo>
                <a:lnTo>
                  <a:pt x="153890" y="27258"/>
                </a:lnTo>
                <a:lnTo>
                  <a:pt x="204820" y="36986"/>
                </a:lnTo>
                <a:lnTo>
                  <a:pt x="255568" y="47034"/>
                </a:lnTo>
                <a:lnTo>
                  <a:pt x="306132" y="57403"/>
                </a:lnTo>
                <a:lnTo>
                  <a:pt x="356513" y="68092"/>
                </a:lnTo>
                <a:lnTo>
                  <a:pt x="406710" y="79102"/>
                </a:lnTo>
                <a:lnTo>
                  <a:pt x="456725" y="90432"/>
                </a:lnTo>
                <a:lnTo>
                  <a:pt x="506557" y="102083"/>
                </a:lnTo>
                <a:lnTo>
                  <a:pt x="556205" y="114055"/>
                </a:lnTo>
                <a:lnTo>
                  <a:pt x="605670" y="126347"/>
                </a:lnTo>
                <a:lnTo>
                  <a:pt x="654952" y="138960"/>
                </a:lnTo>
                <a:lnTo>
                  <a:pt x="704051" y="151894"/>
                </a:lnTo>
                <a:lnTo>
                  <a:pt x="752966" y="165148"/>
                </a:lnTo>
                <a:lnTo>
                  <a:pt x="801698" y="178722"/>
                </a:lnTo>
                <a:lnTo>
                  <a:pt x="850248" y="192617"/>
                </a:lnTo>
                <a:lnTo>
                  <a:pt x="898614" y="206833"/>
                </a:lnTo>
                <a:lnTo>
                  <a:pt x="946797" y="221370"/>
                </a:lnTo>
                <a:lnTo>
                  <a:pt x="994796" y="236227"/>
                </a:lnTo>
                <a:lnTo>
                  <a:pt x="1042613" y="251404"/>
                </a:lnTo>
                <a:lnTo>
                  <a:pt x="1090246" y="266903"/>
                </a:lnTo>
                <a:lnTo>
                  <a:pt x="1137696" y="282721"/>
                </a:lnTo>
                <a:lnTo>
                  <a:pt x="1184963" y="298861"/>
                </a:lnTo>
                <a:lnTo>
                  <a:pt x="1232047" y="315321"/>
                </a:lnTo>
                <a:lnTo>
                  <a:pt x="1278948" y="332101"/>
                </a:lnTo>
                <a:lnTo>
                  <a:pt x="1325666" y="349203"/>
                </a:lnTo>
                <a:lnTo>
                  <a:pt x="1372200" y="366624"/>
                </a:lnTo>
                <a:lnTo>
                  <a:pt x="1418551" y="384367"/>
                </a:lnTo>
                <a:lnTo>
                  <a:pt x="1464719" y="402430"/>
                </a:lnTo>
                <a:lnTo>
                  <a:pt x="1510704" y="420813"/>
                </a:lnTo>
                <a:lnTo>
                  <a:pt x="1556506" y="439517"/>
                </a:lnTo>
                <a:lnTo>
                  <a:pt x="1602124" y="458542"/>
                </a:lnTo>
                <a:lnTo>
                  <a:pt x="1647559" y="477887"/>
                </a:lnTo>
                <a:lnTo>
                  <a:pt x="1692811" y="497553"/>
                </a:lnTo>
                <a:lnTo>
                  <a:pt x="1737880" y="517540"/>
                </a:lnTo>
                <a:lnTo>
                  <a:pt x="1782766" y="537847"/>
                </a:lnTo>
                <a:lnTo>
                  <a:pt x="1827469" y="558475"/>
                </a:lnTo>
                <a:lnTo>
                  <a:pt x="1871988" y="579423"/>
                </a:lnTo>
                <a:lnTo>
                  <a:pt x="1916325" y="600692"/>
                </a:lnTo>
                <a:lnTo>
                  <a:pt x="1960478" y="622282"/>
                </a:lnTo>
                <a:lnTo>
                  <a:pt x="2004448" y="644192"/>
                </a:lnTo>
                <a:lnTo>
                  <a:pt x="2048234" y="666422"/>
                </a:lnTo>
                <a:lnTo>
                  <a:pt x="2091838" y="688974"/>
                </a:lnTo>
                <a:lnTo>
                  <a:pt x="2135258" y="711845"/>
                </a:lnTo>
                <a:lnTo>
                  <a:pt x="2178496" y="735038"/>
                </a:lnTo>
                <a:lnTo>
                  <a:pt x="2221550" y="758551"/>
                </a:lnTo>
                <a:lnTo>
                  <a:pt x="2264421" y="782385"/>
                </a:lnTo>
                <a:lnTo>
                  <a:pt x="2307108" y="806539"/>
                </a:lnTo>
                <a:lnTo>
                  <a:pt x="2349613" y="831014"/>
                </a:lnTo>
                <a:lnTo>
                  <a:pt x="2391934" y="855809"/>
                </a:lnTo>
                <a:lnTo>
                  <a:pt x="2434072" y="880925"/>
                </a:lnTo>
                <a:lnTo>
                  <a:pt x="2476027" y="906362"/>
                </a:lnTo>
                <a:lnTo>
                  <a:pt x="2517799" y="932119"/>
                </a:lnTo>
                <a:lnTo>
                  <a:pt x="2559388" y="958197"/>
                </a:lnTo>
                <a:lnTo>
                  <a:pt x="2600794" y="984595"/>
                </a:lnTo>
                <a:lnTo>
                  <a:pt x="2642016" y="1011314"/>
                </a:lnTo>
                <a:lnTo>
                  <a:pt x="2683055" y="1038354"/>
                </a:lnTo>
                <a:lnTo>
                  <a:pt x="2723911" y="1065714"/>
                </a:lnTo>
                <a:lnTo>
                  <a:pt x="2764584" y="1093395"/>
                </a:lnTo>
                <a:lnTo>
                  <a:pt x="2805074" y="1121396"/>
                </a:lnTo>
                <a:lnTo>
                  <a:pt x="2845380" y="1149718"/>
                </a:lnTo>
                <a:lnTo>
                  <a:pt x="2885503" y="1178361"/>
                </a:lnTo>
                <a:lnTo>
                  <a:pt x="2925444" y="1207324"/>
                </a:lnTo>
                <a:lnTo>
                  <a:pt x="2965201" y="1236608"/>
                </a:lnTo>
                <a:lnTo>
                  <a:pt x="3004774" y="1266212"/>
                </a:lnTo>
                <a:lnTo>
                  <a:pt x="3044165" y="1296137"/>
                </a:lnTo>
                <a:lnTo>
                  <a:pt x="3083373" y="1326382"/>
                </a:lnTo>
                <a:lnTo>
                  <a:pt x="3122397" y="1356948"/>
                </a:lnTo>
                <a:lnTo>
                  <a:pt x="3161238" y="1387835"/>
                </a:lnTo>
                <a:lnTo>
                  <a:pt x="3199896" y="1419042"/>
                </a:lnTo>
                <a:lnTo>
                  <a:pt x="3238371" y="1450570"/>
                </a:lnTo>
                <a:lnTo>
                  <a:pt x="3276662" y="1482419"/>
                </a:lnTo>
                <a:lnTo>
                  <a:pt x="3314771" y="1514588"/>
                </a:lnTo>
                <a:lnTo>
                  <a:pt x="3352696" y="1547077"/>
                </a:lnTo>
                <a:lnTo>
                  <a:pt x="3390438" y="1579888"/>
                </a:lnTo>
                <a:lnTo>
                  <a:pt x="3427997" y="1613019"/>
                </a:lnTo>
                <a:lnTo>
                  <a:pt x="3465373" y="1646470"/>
                </a:lnTo>
                <a:lnTo>
                  <a:pt x="3502565" y="1680242"/>
                </a:lnTo>
                <a:lnTo>
                  <a:pt x="3539575" y="1714335"/>
                </a:lnTo>
                <a:lnTo>
                  <a:pt x="3576401" y="1748748"/>
                </a:lnTo>
                <a:lnTo>
                  <a:pt x="3613044" y="1783482"/>
                </a:lnTo>
                <a:lnTo>
                  <a:pt x="3649504" y="1818536"/>
                </a:lnTo>
                <a:lnTo>
                  <a:pt x="3685781" y="1853911"/>
                </a:lnTo>
                <a:lnTo>
                  <a:pt x="3721874" y="1889606"/>
                </a:lnTo>
                <a:lnTo>
                  <a:pt x="3757785" y="1925623"/>
                </a:lnTo>
                <a:lnTo>
                  <a:pt x="3793512" y="1961959"/>
                </a:lnTo>
                <a:lnTo>
                  <a:pt x="3829056" y="1998617"/>
                </a:lnTo>
                <a:lnTo>
                  <a:pt x="3864417" y="2035595"/>
                </a:lnTo>
                <a:lnTo>
                  <a:pt x="3899594" y="2072893"/>
                </a:lnTo>
                <a:lnTo>
                  <a:pt x="3934589" y="2110512"/>
                </a:lnTo>
                <a:lnTo>
                  <a:pt x="3969400" y="2148452"/>
                </a:lnTo>
                <a:lnTo>
                  <a:pt x="4004028" y="2186712"/>
                </a:lnTo>
                <a:lnTo>
                  <a:pt x="4038473" y="2225293"/>
                </a:lnTo>
                <a:lnTo>
                  <a:pt x="4055646" y="2245198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835328" y="7110901"/>
            <a:ext cx="220979" cy="231775"/>
          </a:xfrm>
          <a:custGeom>
            <a:avLst/>
            <a:gdLst/>
            <a:ahLst/>
            <a:cxnLst/>
            <a:rect l="l" t="t" r="r" b="b"/>
            <a:pathLst>
              <a:path w="220980" h="231775">
                <a:moveTo>
                  <a:pt x="161764" y="0"/>
                </a:moveTo>
                <a:lnTo>
                  <a:pt x="0" y="139503"/>
                </a:lnTo>
                <a:lnTo>
                  <a:pt x="220380" y="231521"/>
                </a:lnTo>
                <a:lnTo>
                  <a:pt x="161764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384766" y="5348393"/>
            <a:ext cx="12846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45">
                <a:latin typeface="Arial"/>
                <a:cs typeface="Arial"/>
              </a:rPr>
              <a:t>place</a:t>
            </a:r>
            <a:r>
              <a:rPr dirty="0" sz="2450" spc="-360">
                <a:latin typeface="Arial"/>
                <a:cs typeface="Arial"/>
              </a:rPr>
              <a:t> </a:t>
            </a:r>
            <a:r>
              <a:rPr dirty="0" sz="2450" spc="-170">
                <a:latin typeface="Arial"/>
                <a:cs typeface="Arial"/>
              </a:rPr>
              <a:t>order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35779" y="6641547"/>
            <a:ext cx="679259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245">
                <a:latin typeface="Arial"/>
                <a:cs typeface="Arial"/>
              </a:rPr>
              <a:t>thank</a:t>
            </a:r>
            <a:r>
              <a:rPr dirty="0" sz="15000" spc="-1930">
                <a:latin typeface="Arial"/>
                <a:cs typeface="Arial"/>
              </a:rPr>
              <a:t> </a:t>
            </a:r>
            <a:r>
              <a:rPr dirty="0" sz="15000" spc="-1970">
                <a:latin typeface="Arial"/>
                <a:cs typeface="Arial"/>
              </a:rPr>
              <a:t>you!</a:t>
            </a:r>
            <a:endParaRPr sz="15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4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" y="834445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3"/>
                </a:lnTo>
                <a:lnTo>
                  <a:pt x="253291" y="114617"/>
                </a:lnTo>
                <a:lnTo>
                  <a:pt x="214196" y="144674"/>
                </a:lnTo>
                <a:lnTo>
                  <a:pt x="177913" y="177944"/>
                </a:lnTo>
                <a:lnTo>
                  <a:pt x="144643" y="214227"/>
                </a:lnTo>
                <a:lnTo>
                  <a:pt x="114586" y="253322"/>
                </a:lnTo>
                <a:lnTo>
                  <a:pt x="87944" y="295028"/>
                </a:lnTo>
                <a:lnTo>
                  <a:pt x="64915" y="339146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8" y="2490619"/>
                </a:lnTo>
                <a:lnTo>
                  <a:pt x="3542577" y="2489348"/>
                </a:lnTo>
                <a:lnTo>
                  <a:pt x="3592971" y="2487252"/>
                </a:lnTo>
                <a:lnTo>
                  <a:pt x="3639881" y="2484126"/>
                </a:lnTo>
                <a:lnTo>
                  <a:pt x="3683959" y="2479763"/>
                </a:lnTo>
                <a:lnTo>
                  <a:pt x="3725854" y="2473957"/>
                </a:lnTo>
                <a:lnTo>
                  <a:pt x="3766216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71" y="2066821"/>
                </a:lnTo>
                <a:lnTo>
                  <a:pt x="4205387" y="2027339"/>
                </a:lnTo>
                <a:lnTo>
                  <a:pt x="4212851" y="1986976"/>
                </a:lnTo>
                <a:lnTo>
                  <a:pt x="4218667" y="1945080"/>
                </a:lnTo>
                <a:lnTo>
                  <a:pt x="4223037" y="1901001"/>
                </a:lnTo>
                <a:lnTo>
                  <a:pt x="4226138" y="1854762"/>
                </a:lnTo>
                <a:lnTo>
                  <a:pt x="4228234" y="1804762"/>
                </a:lnTo>
                <a:lnTo>
                  <a:pt x="4229505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5" y="742382"/>
                </a:lnTo>
                <a:lnTo>
                  <a:pt x="4228234" y="687853"/>
                </a:lnTo>
                <a:lnTo>
                  <a:pt x="4226138" y="637457"/>
                </a:lnTo>
                <a:lnTo>
                  <a:pt x="4222972" y="590156"/>
                </a:lnTo>
                <a:lnTo>
                  <a:pt x="4218619" y="546267"/>
                </a:lnTo>
                <a:lnTo>
                  <a:pt x="4212824" y="504486"/>
                </a:lnTo>
                <a:lnTo>
                  <a:pt x="4205377" y="464182"/>
                </a:lnTo>
                <a:lnTo>
                  <a:pt x="4196070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1" y="34354"/>
                </a:lnTo>
                <a:lnTo>
                  <a:pt x="3766241" y="25044"/>
                </a:lnTo>
                <a:lnTo>
                  <a:pt x="3725938" y="17589"/>
                </a:lnTo>
                <a:lnTo>
                  <a:pt x="3684158" y="11783"/>
                </a:lnTo>
                <a:lnTo>
                  <a:pt x="3640271" y="7420"/>
                </a:lnTo>
                <a:lnTo>
                  <a:pt x="3593644" y="4294"/>
                </a:lnTo>
                <a:lnTo>
                  <a:pt x="3543645" y="2198"/>
                </a:lnTo>
                <a:lnTo>
                  <a:pt x="3489643" y="927"/>
                </a:lnTo>
                <a:lnTo>
                  <a:pt x="3367102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9011" y="1610287"/>
            <a:ext cx="1466215" cy="8674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00" spc="-405" b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0891" y="1372422"/>
            <a:ext cx="9415145" cy="134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4719" marR="5080" indent="-922655">
              <a:lnSpc>
                <a:spcPct val="109500"/>
              </a:lnSpc>
              <a:spcBef>
                <a:spcPts val="100"/>
              </a:spcBef>
            </a:pPr>
            <a:r>
              <a:rPr dirty="0" sz="3950" spc="-254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object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40" b="1">
                <a:solidFill>
                  <a:srgbClr val="0220B4"/>
                </a:solidFill>
                <a:latin typeface="Arial"/>
                <a:cs typeface="Arial"/>
              </a:rPr>
              <a:t>state </a:t>
            </a:r>
            <a:r>
              <a:rPr dirty="0" sz="3950" spc="-145" b="1">
                <a:solidFill>
                  <a:srgbClr val="0220B4"/>
                </a:solidFill>
                <a:latin typeface="Arial"/>
                <a:cs typeface="Arial"/>
              </a:rPr>
              <a:t>changes </a:t>
            </a:r>
            <a:r>
              <a:rPr dirty="0" sz="3950" spc="-170" b="1">
                <a:solidFill>
                  <a:srgbClr val="0220B4"/>
                </a:solidFill>
                <a:latin typeface="Arial"/>
                <a:cs typeface="Arial"/>
              </a:rPr>
              <a:t>over </a:t>
            </a:r>
            <a:r>
              <a:rPr dirty="0" sz="3950" spc="-55" b="1">
                <a:solidFill>
                  <a:srgbClr val="0220B4"/>
                </a:solidFill>
                <a:latin typeface="Arial"/>
                <a:cs typeface="Arial"/>
              </a:rPr>
              <a:t>time, 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but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identity </a:t>
            </a:r>
            <a:r>
              <a:rPr dirty="0" sz="3950" spc="-120" b="1">
                <a:solidFill>
                  <a:srgbClr val="0220B4"/>
                </a:solidFill>
                <a:latin typeface="Arial"/>
                <a:cs typeface="Arial"/>
              </a:rPr>
              <a:t>remains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the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same.</a:t>
            </a:r>
            <a:endParaRPr sz="3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7944" y="5853224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22308" y="5853224"/>
            <a:ext cx="2094177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65244" y="5683461"/>
            <a:ext cx="6664325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556760" algn="l"/>
              </a:tabLst>
            </a:pPr>
            <a:r>
              <a:rPr dirty="0" sz="16450" spc="11130">
                <a:latin typeface="Calibri"/>
                <a:cs typeface="Calibri"/>
              </a:rPr>
              <a:t>!</a:t>
            </a:r>
            <a:r>
              <a:rPr dirty="0" sz="16450" spc="11130">
                <a:latin typeface="Calibri"/>
                <a:cs typeface="Calibri"/>
              </a:rPr>
              <a:t>	</a:t>
            </a:r>
            <a:r>
              <a:rPr dirty="0" sz="16450" spc="9895">
                <a:latin typeface="Calibri"/>
                <a:cs typeface="Calibri"/>
              </a:rPr>
              <a:t>"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8763" y="8510600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5777" y="8887552"/>
            <a:ext cx="11563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4F8F00"/>
                </a:solidFill>
                <a:latin typeface="Courier New"/>
                <a:cs typeface="Courier New"/>
              </a:rPr>
              <a:t>1</a:t>
            </a:r>
            <a:r>
              <a:rPr dirty="0" sz="2450" spc="10" b="1"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6668" y="9264504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“Joe”,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75777" y="9264504"/>
            <a:ext cx="115633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5" b="1">
                <a:latin typeface="Courier New"/>
                <a:cs typeface="Courier New"/>
              </a:rPr>
              <a:t>name:  </a:t>
            </a:r>
            <a:r>
              <a:rPr dirty="0" sz="2450" spc="10" b="1">
                <a:latin typeface="Courier New"/>
                <a:cs typeface="Courier New"/>
              </a:rPr>
              <a:t>age:</a:t>
            </a:r>
            <a:r>
              <a:rPr dirty="0" sz="2450" spc="-85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FF9300"/>
                </a:solidFill>
                <a:latin typeface="Courier New"/>
                <a:cs typeface="Courier New"/>
              </a:rPr>
              <a:t>0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8763" y="1001840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43232" y="8510600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20247" y="8887552"/>
            <a:ext cx="11563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4F8F00"/>
                </a:solidFill>
                <a:latin typeface="Courier New"/>
                <a:cs typeface="Courier New"/>
              </a:rPr>
              <a:t>1</a:t>
            </a:r>
            <a:r>
              <a:rPr dirty="0" sz="2450" spc="10" b="1"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51137" y="9264504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“Joe”,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20247" y="9264504"/>
            <a:ext cx="115633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5" b="1">
                <a:latin typeface="Courier New"/>
                <a:cs typeface="Courier New"/>
              </a:rPr>
              <a:t>name:  </a:t>
            </a:r>
            <a:r>
              <a:rPr dirty="0" sz="2450" spc="10" b="1">
                <a:latin typeface="Courier New"/>
                <a:cs typeface="Courier New"/>
              </a:rPr>
              <a:t>age:</a:t>
            </a:r>
            <a:r>
              <a:rPr dirty="0" sz="2450" spc="-85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FF9300"/>
                </a:solidFill>
                <a:latin typeface="Courier New"/>
                <a:cs typeface="Courier New"/>
              </a:rPr>
              <a:t>8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43232" y="1001840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84751" y="6641547"/>
            <a:ext cx="9843770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575">
                <a:latin typeface="Arial"/>
                <a:cs typeface="Arial"/>
              </a:rPr>
              <a:t>event</a:t>
            </a:r>
            <a:r>
              <a:rPr dirty="0" sz="15000" spc="-1935">
                <a:latin typeface="Arial"/>
                <a:cs typeface="Arial"/>
              </a:rPr>
              <a:t> </a:t>
            </a:r>
            <a:r>
              <a:rPr dirty="0" sz="15000" spc="-1420">
                <a:latin typeface="Arial"/>
                <a:cs typeface="Arial"/>
              </a:rPr>
              <a:t>storming</a:t>
            </a:r>
            <a:endParaRPr sz="15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4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9036" y="3553809"/>
            <a:ext cx="13824585" cy="364871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ctr" marL="12065" marR="5080">
              <a:lnSpc>
                <a:spcPct val="141700"/>
              </a:lnSpc>
              <a:spcBef>
                <a:spcPts val="55"/>
              </a:spcBef>
            </a:pPr>
            <a:r>
              <a:rPr dirty="0" sz="5600" spc="-640" b="0">
                <a:solidFill>
                  <a:srgbClr val="000000"/>
                </a:solidFill>
                <a:latin typeface="Arial Black"/>
                <a:cs typeface="Arial Black"/>
              </a:rPr>
              <a:t>An </a:t>
            </a:r>
            <a:r>
              <a:rPr dirty="0" sz="5600" spc="-630" b="0">
                <a:latin typeface="Arial Black"/>
                <a:cs typeface="Arial Black"/>
              </a:rPr>
              <a:t>easy </a:t>
            </a:r>
            <a:r>
              <a:rPr dirty="0" sz="5600" spc="-550" b="0">
                <a:latin typeface="Arial Black"/>
                <a:cs typeface="Arial Black"/>
              </a:rPr>
              <a:t>to </a:t>
            </a:r>
            <a:r>
              <a:rPr dirty="0" sz="5600" spc="-600" b="0">
                <a:latin typeface="Arial Black"/>
                <a:cs typeface="Arial Black"/>
              </a:rPr>
              <a:t>learn </a:t>
            </a:r>
            <a:r>
              <a:rPr dirty="0" sz="5600" spc="-585" b="0">
                <a:solidFill>
                  <a:srgbClr val="000000"/>
                </a:solidFill>
                <a:latin typeface="Arial Black"/>
                <a:cs typeface="Arial Black"/>
              </a:rPr>
              <a:t>and </a:t>
            </a:r>
            <a:r>
              <a:rPr dirty="0" sz="5600" spc="-685" b="0">
                <a:latin typeface="Arial Black"/>
                <a:cs typeface="Arial Black"/>
              </a:rPr>
              <a:t>low </a:t>
            </a:r>
            <a:r>
              <a:rPr dirty="0" sz="5600" spc="-660" b="0">
                <a:latin typeface="Arial Black"/>
                <a:cs typeface="Arial Black"/>
              </a:rPr>
              <a:t>tech </a:t>
            </a:r>
            <a:r>
              <a:rPr dirty="0" sz="5600" spc="-560" b="0">
                <a:solidFill>
                  <a:srgbClr val="000000"/>
                </a:solidFill>
                <a:latin typeface="Arial Black"/>
                <a:cs typeface="Arial Black"/>
              </a:rPr>
              <a:t>collaboration  </a:t>
            </a:r>
            <a:r>
              <a:rPr dirty="0" sz="5600" spc="-615" b="0">
                <a:solidFill>
                  <a:srgbClr val="000000"/>
                </a:solidFill>
                <a:latin typeface="Arial Black"/>
                <a:cs typeface="Arial Black"/>
              </a:rPr>
              <a:t>technique </a:t>
            </a:r>
            <a:r>
              <a:rPr dirty="0" sz="5600" spc="-575" b="0">
                <a:solidFill>
                  <a:srgbClr val="000000"/>
                </a:solidFill>
                <a:latin typeface="Arial Black"/>
                <a:cs typeface="Arial Black"/>
              </a:rPr>
              <a:t>that </a:t>
            </a:r>
            <a:r>
              <a:rPr dirty="0" sz="5600" spc="-655" b="0">
                <a:solidFill>
                  <a:srgbClr val="000000"/>
                </a:solidFill>
                <a:latin typeface="Arial Black"/>
                <a:cs typeface="Arial Black"/>
              </a:rPr>
              <a:t>can </a:t>
            </a:r>
            <a:r>
              <a:rPr dirty="0" sz="5600" spc="-585" b="0">
                <a:solidFill>
                  <a:srgbClr val="000000"/>
                </a:solidFill>
                <a:latin typeface="Arial Black"/>
                <a:cs typeface="Arial Black"/>
              </a:rPr>
              <a:t>help you </a:t>
            </a:r>
            <a:r>
              <a:rPr dirty="0" sz="5600" spc="-555" b="0">
                <a:latin typeface="Arial Black"/>
                <a:cs typeface="Arial Black"/>
              </a:rPr>
              <a:t>jumpstart  </a:t>
            </a:r>
            <a:r>
              <a:rPr dirty="0" sz="5600" spc="-580" b="0">
                <a:solidFill>
                  <a:srgbClr val="000000"/>
                </a:solidFill>
                <a:latin typeface="Arial Black"/>
                <a:cs typeface="Arial Black"/>
              </a:rPr>
              <a:t>Domain-Driven</a:t>
            </a:r>
            <a:r>
              <a:rPr dirty="0" sz="5600" spc="-480" b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dirty="0" sz="5600" spc="-550" b="0">
                <a:solidFill>
                  <a:srgbClr val="000000"/>
                </a:solidFill>
                <a:latin typeface="Arial Black"/>
                <a:cs typeface="Arial Black"/>
              </a:rPr>
              <a:t>Design.</a:t>
            </a:r>
            <a:endParaRPr sz="5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11520" y="3523405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11520" y="7604523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4626" y="458489"/>
            <a:ext cx="95834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2039" b="0">
                <a:solidFill>
                  <a:srgbClr val="000000"/>
                </a:solidFill>
                <a:latin typeface="Arial"/>
                <a:cs typeface="Arial"/>
              </a:rPr>
              <a:t>Who </a:t>
            </a: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should</a:t>
            </a:r>
            <a:r>
              <a:rPr dirty="0" sz="9200" spc="-13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800" b="0">
                <a:solidFill>
                  <a:srgbClr val="000000"/>
                </a:solidFill>
                <a:latin typeface="Arial"/>
                <a:cs typeface="Arial"/>
              </a:rPr>
              <a:t>participate?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78997" y="3298328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66297" y="3128565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11130">
                <a:latin typeface="Calibri"/>
                <a:cs typeface="Calibri"/>
              </a:rPr>
              <a:t>!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8788" y="5442631"/>
            <a:ext cx="67818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50" b="1">
                <a:solidFill>
                  <a:srgbClr val="0220B4"/>
                </a:solidFill>
                <a:latin typeface="Arial"/>
                <a:cs typeface="Arial"/>
              </a:rPr>
              <a:t>Data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5028" y="5850995"/>
            <a:ext cx="12801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c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ienti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450" spc="45" b="1">
                <a:solidFill>
                  <a:srgbClr val="0220B4"/>
                </a:solidFill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59483" y="3298328"/>
            <a:ext cx="2094177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350439" y="3298328"/>
            <a:ext cx="2094177" cy="20941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08683" y="3662580"/>
            <a:ext cx="6887209" cy="259080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50800">
              <a:lnSpc>
                <a:spcPts val="18480"/>
              </a:lnSpc>
              <a:spcBef>
                <a:spcPts val="140"/>
              </a:spcBef>
              <a:tabLst>
                <a:tab pos="4741545" algn="l"/>
              </a:tabLst>
            </a:pPr>
            <a:r>
              <a:rPr dirty="0" baseline="14184" sz="24675" spc="6375">
                <a:latin typeface="Calibri"/>
                <a:cs typeface="Calibri"/>
              </a:rPr>
              <a:t>"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450" spc="-3954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450" spc="-2765" b="1">
                <a:solidFill>
                  <a:srgbClr val="0220B4"/>
                </a:solidFill>
                <a:latin typeface="Arial"/>
                <a:cs typeface="Arial"/>
              </a:rPr>
              <a:t>e</a:t>
            </a:r>
            <a:r>
              <a:rPr dirty="0" sz="2450" spc="-3440" b="1">
                <a:solidFill>
                  <a:srgbClr val="0220B4"/>
                </a:solidFill>
                <a:latin typeface="Arial"/>
                <a:cs typeface="Arial"/>
              </a:rPr>
              <a:t>n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450" spc="-4965" b="1">
                <a:solidFill>
                  <a:srgbClr val="0220B4"/>
                </a:solidFill>
                <a:latin typeface="Arial"/>
                <a:cs typeface="Arial"/>
              </a:rPr>
              <a:t>i</a:t>
            </a:r>
            <a:r>
              <a:rPr dirty="0" sz="2450" spc="-145" b="1">
                <a:solidFill>
                  <a:srgbClr val="0220B4"/>
                </a:solidFill>
                <a:latin typeface="Arial"/>
                <a:cs typeface="Arial"/>
              </a:rPr>
              <a:t>Bu</a:t>
            </a:r>
            <a:r>
              <a:rPr dirty="0" sz="2450" b="1">
                <a:solidFill>
                  <a:srgbClr val="0220B4"/>
                </a:solidFill>
                <a:latin typeface="Arial"/>
                <a:cs typeface="Arial"/>
              </a:rPr>
              <a:t>	</a:t>
            </a:r>
            <a:r>
              <a:rPr dirty="0" baseline="14184" sz="24675" spc="3209">
                <a:latin typeface="Calibri"/>
                <a:cs typeface="Calibri"/>
              </a:rPr>
              <a:t>!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igne</a:t>
            </a:r>
            <a:r>
              <a:rPr dirty="0" sz="2450" spc="-9895" b="1">
                <a:solidFill>
                  <a:srgbClr val="0220B4"/>
                </a:solidFill>
                <a:latin typeface="Arial"/>
                <a:cs typeface="Arial"/>
              </a:rPr>
              <a:t>r</a:t>
            </a:r>
            <a:r>
              <a:rPr dirty="0" sz="2450" spc="-100" b="1">
                <a:solidFill>
                  <a:srgbClr val="0220B4"/>
                </a:solidFill>
                <a:latin typeface="Arial"/>
                <a:cs typeface="Arial"/>
              </a:rPr>
              <a:t>Des</a:t>
            </a:r>
            <a:endParaRPr sz="2450">
              <a:latin typeface="Arial"/>
              <a:cs typeface="Arial"/>
            </a:endParaRPr>
          </a:p>
          <a:p>
            <a:pPr marL="647065">
              <a:lnSpc>
                <a:spcPts val="1680"/>
              </a:lnSpc>
            </a:pPr>
            <a:r>
              <a:rPr dirty="0" sz="2450" spc="-110" b="1">
                <a:solidFill>
                  <a:srgbClr val="0220B4"/>
                </a:solidFill>
                <a:latin typeface="Arial"/>
                <a:cs typeface="Arial"/>
              </a:rPr>
              <a:t>Owner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020454" y="3245974"/>
            <a:ext cx="2094177" cy="20941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007754" y="3076211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8295">
                <a:latin typeface="Calibri"/>
                <a:cs typeface="Calibri"/>
              </a:rPr>
              <a:t>#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53293" y="5442631"/>
            <a:ext cx="14344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D</a:t>
            </a:r>
            <a:r>
              <a:rPr dirty="0" sz="2450" spc="-110" b="1">
                <a:solidFill>
                  <a:srgbClr val="0220B4"/>
                </a:solidFill>
                <a:latin typeface="Arial"/>
                <a:cs typeface="Arial"/>
              </a:rPr>
              <a:t>e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v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eloper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14004" y="7183027"/>
            <a:ext cx="2094177" cy="20941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803907" y="9369213"/>
            <a:ext cx="11442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Produ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c</a:t>
            </a:r>
            <a:r>
              <a:rPr dirty="0" sz="2450" spc="45" b="1">
                <a:solidFill>
                  <a:srgbClr val="0220B4"/>
                </a:solidFill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41081" y="9777577"/>
            <a:ext cx="12687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40" b="1">
                <a:solidFill>
                  <a:srgbClr val="0220B4"/>
                </a:solidFill>
                <a:latin typeface="Arial"/>
                <a:cs typeface="Arial"/>
              </a:rPr>
              <a:t>Ma</a:t>
            </a:r>
            <a:r>
              <a:rPr dirty="0" sz="2450" spc="-105" b="1">
                <a:solidFill>
                  <a:srgbClr val="0220B4"/>
                </a:solidFill>
                <a:latin typeface="Arial"/>
                <a:cs typeface="Arial"/>
              </a:rPr>
              <a:t>n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</a:t>
            </a:r>
            <a:r>
              <a:rPr dirty="0" sz="2450" spc="-105" b="1">
                <a:solidFill>
                  <a:srgbClr val="0220B4"/>
                </a:solidFill>
                <a:latin typeface="Arial"/>
                <a:cs typeface="Arial"/>
              </a:rPr>
              <a:t>g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e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04961" y="7183027"/>
            <a:ext cx="2094177" cy="20941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01304" y="7013264"/>
            <a:ext cx="6811009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703445" algn="l"/>
              </a:tabLst>
            </a:pPr>
            <a:r>
              <a:rPr dirty="0" sz="16450" spc="8150">
                <a:latin typeface="Calibri"/>
                <a:cs typeface="Calibri"/>
              </a:rPr>
              <a:t>$</a:t>
            </a:r>
            <a:r>
              <a:rPr dirty="0" sz="16450" spc="8150">
                <a:latin typeface="Calibri"/>
                <a:cs typeface="Calibri"/>
              </a:rPr>
              <a:t>	</a:t>
            </a:r>
            <a:r>
              <a:rPr dirty="0" sz="16450" spc="4730">
                <a:latin typeface="Calibri"/>
                <a:cs typeface="Calibri"/>
              </a:rPr>
              <a:t>%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21567" y="9369213"/>
            <a:ext cx="12592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Operator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685446" y="7046905"/>
            <a:ext cx="2094177" cy="20941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3672746" y="6877142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5265">
                <a:latin typeface="Calibri"/>
                <a:cs typeface="Calibri"/>
              </a:rPr>
              <a:t>&amp;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80058" y="9369213"/>
            <a:ext cx="9036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Tester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905"/>
              <a:t>what </a:t>
            </a:r>
            <a:r>
              <a:rPr dirty="0" spc="-1405"/>
              <a:t>do </a:t>
            </a:r>
            <a:r>
              <a:rPr dirty="0" spc="-1330"/>
              <a:t>you</a:t>
            </a:r>
            <a:r>
              <a:rPr dirty="0" spc="-1115"/>
              <a:t> </a:t>
            </a:r>
            <a:r>
              <a:rPr dirty="0" spc="-1555"/>
              <a:t>need?</a:t>
            </a:r>
          </a:p>
        </p:txBody>
      </p:sp>
      <p:sp>
        <p:nvSpPr>
          <p:cNvPr id="3" name="object 3"/>
          <p:cNvSpPr/>
          <p:nvPr/>
        </p:nvSpPr>
        <p:spPr>
          <a:xfrm>
            <a:off x="345539" y="2177944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1790521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91268" y="2563137"/>
            <a:ext cx="572452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1490" algn="l"/>
                <a:tab pos="1873250" algn="l"/>
                <a:tab pos="4117975" algn="l"/>
              </a:tabLst>
            </a:pPr>
            <a:r>
              <a:rPr dirty="0" sz="3050" spc="484">
                <a:latin typeface="Calibri"/>
                <a:cs typeface="Calibri"/>
              </a:rPr>
              <a:t>A</a:t>
            </a:r>
            <a:r>
              <a:rPr dirty="0" sz="3050" spc="484">
                <a:latin typeface="Calibri"/>
                <a:cs typeface="Calibri"/>
              </a:rPr>
              <a:t>	</a:t>
            </a:r>
            <a:r>
              <a:rPr dirty="0" sz="3050" spc="550">
                <a:latin typeface="Calibri"/>
                <a:cs typeface="Calibri"/>
              </a:rPr>
              <a:t>L</a:t>
            </a:r>
            <a:r>
              <a:rPr dirty="0" sz="3050" spc="480">
                <a:latin typeface="Calibri"/>
                <a:cs typeface="Calibri"/>
              </a:rPr>
              <a:t>a</a:t>
            </a:r>
            <a:r>
              <a:rPr dirty="0" sz="3050" spc="490">
                <a:latin typeface="Calibri"/>
                <a:cs typeface="Calibri"/>
              </a:rPr>
              <a:t>r</a:t>
            </a:r>
            <a:r>
              <a:rPr dirty="0" sz="3050" spc="685">
                <a:latin typeface="Calibri"/>
                <a:cs typeface="Calibri"/>
              </a:rPr>
              <a:t>g</a:t>
            </a:r>
            <a:r>
              <a:rPr dirty="0" sz="3050" spc="370">
                <a:latin typeface="Calibri"/>
                <a:cs typeface="Calibri"/>
              </a:rPr>
              <a:t>e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35">
                <a:latin typeface="Calibri"/>
                <a:cs typeface="Calibri"/>
              </a:rPr>
              <a:t>M</a:t>
            </a:r>
            <a:r>
              <a:rPr dirty="0" sz="3050" spc="730">
                <a:latin typeface="Calibri"/>
                <a:cs typeface="Calibri"/>
              </a:rPr>
              <a:t>o</a:t>
            </a:r>
            <a:r>
              <a:rPr dirty="0" sz="3050" spc="770">
                <a:latin typeface="Calibri"/>
                <a:cs typeface="Calibri"/>
              </a:rPr>
              <a:t>de</a:t>
            </a:r>
            <a:r>
              <a:rPr dirty="0" sz="3050" spc="375">
                <a:latin typeface="Calibri"/>
                <a:cs typeface="Calibri"/>
              </a:rPr>
              <a:t>l</a:t>
            </a:r>
            <a:r>
              <a:rPr dirty="0" sz="3050" spc="340">
                <a:latin typeface="Calibri"/>
                <a:cs typeface="Calibri"/>
              </a:rPr>
              <a:t>i</a:t>
            </a:r>
            <a:r>
              <a:rPr dirty="0" sz="3050" spc="690">
                <a:latin typeface="Calibri"/>
                <a:cs typeface="Calibri"/>
              </a:rPr>
              <a:t>n</a:t>
            </a:r>
            <a:r>
              <a:rPr dirty="0" sz="3050" spc="640">
                <a:latin typeface="Calibri"/>
                <a:cs typeface="Calibri"/>
              </a:rPr>
              <a:t>g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275">
                <a:latin typeface="Calibri"/>
                <a:cs typeface="Calibri"/>
              </a:rPr>
              <a:t>S</a:t>
            </a:r>
            <a:r>
              <a:rPr dirty="0" sz="3050" spc="365">
                <a:latin typeface="Calibri"/>
                <a:cs typeface="Calibri"/>
              </a:rPr>
              <a:t>u</a:t>
            </a:r>
            <a:r>
              <a:rPr dirty="0" sz="3050" spc="655">
                <a:latin typeface="Calibri"/>
                <a:cs typeface="Calibri"/>
              </a:rPr>
              <a:t>r</a:t>
            </a:r>
            <a:r>
              <a:rPr dirty="0" sz="3050" spc="480">
                <a:latin typeface="Calibri"/>
                <a:cs typeface="Calibri"/>
              </a:rPr>
              <a:t>f</a:t>
            </a:r>
            <a:r>
              <a:rPr dirty="0" sz="3050" spc="540">
                <a:latin typeface="Calibri"/>
                <a:cs typeface="Calibri"/>
              </a:rPr>
              <a:t>a</a:t>
            </a:r>
            <a:r>
              <a:rPr dirty="0" sz="3050" spc="550">
                <a:latin typeface="Calibri"/>
                <a:cs typeface="Calibri"/>
              </a:rPr>
              <a:t>c</a:t>
            </a:r>
            <a:r>
              <a:rPr dirty="0" sz="3050" spc="370">
                <a:latin typeface="Calibri"/>
                <a:cs typeface="Calibri"/>
              </a:rPr>
              <a:t>e</a:t>
            </a:r>
            <a:endParaRPr sz="3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905"/>
              <a:t>what </a:t>
            </a:r>
            <a:r>
              <a:rPr dirty="0" spc="-1405"/>
              <a:t>do </a:t>
            </a:r>
            <a:r>
              <a:rPr dirty="0" spc="-1330"/>
              <a:t>you</a:t>
            </a:r>
            <a:r>
              <a:rPr dirty="0" spc="-1115"/>
              <a:t> </a:t>
            </a:r>
            <a:r>
              <a:rPr dirty="0" spc="-1555"/>
              <a:t>need?</a:t>
            </a:r>
          </a:p>
        </p:txBody>
      </p:sp>
      <p:sp>
        <p:nvSpPr>
          <p:cNvPr id="3" name="object 3"/>
          <p:cNvSpPr/>
          <p:nvPr/>
        </p:nvSpPr>
        <p:spPr>
          <a:xfrm>
            <a:off x="345539" y="2177944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1790521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91268" y="2563137"/>
            <a:ext cx="572452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1490" algn="l"/>
                <a:tab pos="1873250" algn="l"/>
                <a:tab pos="4117975" algn="l"/>
              </a:tabLst>
            </a:pPr>
            <a:r>
              <a:rPr dirty="0" sz="3050" spc="484">
                <a:latin typeface="Calibri"/>
                <a:cs typeface="Calibri"/>
              </a:rPr>
              <a:t>A</a:t>
            </a:r>
            <a:r>
              <a:rPr dirty="0" sz="3050" spc="484">
                <a:latin typeface="Calibri"/>
                <a:cs typeface="Calibri"/>
              </a:rPr>
              <a:t>	</a:t>
            </a:r>
            <a:r>
              <a:rPr dirty="0" sz="3050" spc="550">
                <a:latin typeface="Calibri"/>
                <a:cs typeface="Calibri"/>
              </a:rPr>
              <a:t>L</a:t>
            </a:r>
            <a:r>
              <a:rPr dirty="0" sz="3050" spc="480">
                <a:latin typeface="Calibri"/>
                <a:cs typeface="Calibri"/>
              </a:rPr>
              <a:t>a</a:t>
            </a:r>
            <a:r>
              <a:rPr dirty="0" sz="3050" spc="490">
                <a:latin typeface="Calibri"/>
                <a:cs typeface="Calibri"/>
              </a:rPr>
              <a:t>r</a:t>
            </a:r>
            <a:r>
              <a:rPr dirty="0" sz="3050" spc="685">
                <a:latin typeface="Calibri"/>
                <a:cs typeface="Calibri"/>
              </a:rPr>
              <a:t>g</a:t>
            </a:r>
            <a:r>
              <a:rPr dirty="0" sz="3050" spc="370">
                <a:latin typeface="Calibri"/>
                <a:cs typeface="Calibri"/>
              </a:rPr>
              <a:t>e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35">
                <a:latin typeface="Calibri"/>
                <a:cs typeface="Calibri"/>
              </a:rPr>
              <a:t>M</a:t>
            </a:r>
            <a:r>
              <a:rPr dirty="0" sz="3050" spc="730">
                <a:latin typeface="Calibri"/>
                <a:cs typeface="Calibri"/>
              </a:rPr>
              <a:t>o</a:t>
            </a:r>
            <a:r>
              <a:rPr dirty="0" sz="3050" spc="770">
                <a:latin typeface="Calibri"/>
                <a:cs typeface="Calibri"/>
              </a:rPr>
              <a:t>de</a:t>
            </a:r>
            <a:r>
              <a:rPr dirty="0" sz="3050" spc="375">
                <a:latin typeface="Calibri"/>
                <a:cs typeface="Calibri"/>
              </a:rPr>
              <a:t>l</a:t>
            </a:r>
            <a:r>
              <a:rPr dirty="0" sz="3050" spc="340">
                <a:latin typeface="Calibri"/>
                <a:cs typeface="Calibri"/>
              </a:rPr>
              <a:t>i</a:t>
            </a:r>
            <a:r>
              <a:rPr dirty="0" sz="3050" spc="690">
                <a:latin typeface="Calibri"/>
                <a:cs typeface="Calibri"/>
              </a:rPr>
              <a:t>n</a:t>
            </a:r>
            <a:r>
              <a:rPr dirty="0" sz="3050" spc="640">
                <a:latin typeface="Calibri"/>
                <a:cs typeface="Calibri"/>
              </a:rPr>
              <a:t>g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275">
                <a:latin typeface="Calibri"/>
                <a:cs typeface="Calibri"/>
              </a:rPr>
              <a:t>S</a:t>
            </a:r>
            <a:r>
              <a:rPr dirty="0" sz="3050" spc="365">
                <a:latin typeface="Calibri"/>
                <a:cs typeface="Calibri"/>
              </a:rPr>
              <a:t>u</a:t>
            </a:r>
            <a:r>
              <a:rPr dirty="0" sz="3050" spc="655">
                <a:latin typeface="Calibri"/>
                <a:cs typeface="Calibri"/>
              </a:rPr>
              <a:t>r</a:t>
            </a:r>
            <a:r>
              <a:rPr dirty="0" sz="3050" spc="480">
                <a:latin typeface="Calibri"/>
                <a:cs typeface="Calibri"/>
              </a:rPr>
              <a:t>f</a:t>
            </a:r>
            <a:r>
              <a:rPr dirty="0" sz="3050" spc="540">
                <a:latin typeface="Calibri"/>
                <a:cs typeface="Calibri"/>
              </a:rPr>
              <a:t>a</a:t>
            </a:r>
            <a:r>
              <a:rPr dirty="0" sz="3050" spc="550">
                <a:latin typeface="Calibri"/>
                <a:cs typeface="Calibri"/>
              </a:rPr>
              <a:t>c</a:t>
            </a:r>
            <a:r>
              <a:rPr dirty="0" sz="3050" spc="370">
                <a:latin typeface="Calibri"/>
                <a:cs typeface="Calibri"/>
              </a:rPr>
              <a:t>e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6312" y="3906215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1987" y="5439039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2532" y="5371564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07684" y="10761840"/>
            <a:ext cx="321627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7505" algn="l"/>
              </a:tabLst>
            </a:pPr>
            <a:r>
              <a:rPr dirty="0" sz="3050" spc="530">
                <a:latin typeface="Calibri"/>
                <a:cs typeface="Calibri"/>
              </a:rPr>
              <a:t>V</a:t>
            </a:r>
            <a:r>
              <a:rPr dirty="0" sz="3050" spc="305">
                <a:latin typeface="Calibri"/>
                <a:cs typeface="Calibri"/>
              </a:rPr>
              <a:t>isi</a:t>
            </a:r>
            <a:r>
              <a:rPr dirty="0" sz="3050" spc="640">
                <a:latin typeface="Calibri"/>
                <a:cs typeface="Calibri"/>
              </a:rPr>
              <a:t>b</a:t>
            </a:r>
            <a:r>
              <a:rPr dirty="0" sz="3050" spc="560">
                <a:latin typeface="Calibri"/>
                <a:cs typeface="Calibri"/>
              </a:rPr>
              <a:t>l</a:t>
            </a:r>
            <a:r>
              <a:rPr dirty="0" sz="3050" spc="370">
                <a:latin typeface="Calibri"/>
                <a:cs typeface="Calibri"/>
              </a:rPr>
              <a:t>e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459">
                <a:latin typeface="Calibri"/>
                <a:cs typeface="Calibri"/>
              </a:rPr>
              <a:t>L</a:t>
            </a:r>
            <a:r>
              <a:rPr dirty="0" sz="3050" spc="455">
                <a:latin typeface="Calibri"/>
                <a:cs typeface="Calibri"/>
              </a:rPr>
              <a:t>e</a:t>
            </a:r>
            <a:r>
              <a:rPr dirty="0" sz="3050" spc="685">
                <a:latin typeface="Calibri"/>
                <a:cs typeface="Calibri"/>
              </a:rPr>
              <a:t>g</a:t>
            </a:r>
            <a:r>
              <a:rPr dirty="0" sz="3050" spc="400">
                <a:latin typeface="Calibri"/>
                <a:cs typeface="Calibri"/>
              </a:rPr>
              <a:t>e</a:t>
            </a:r>
            <a:r>
              <a:rPr dirty="0" sz="3050" spc="705">
                <a:latin typeface="Calibri"/>
                <a:cs typeface="Calibri"/>
              </a:rPr>
              <a:t>nd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6308" y="565427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61186" y="5654278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81029" y="5741827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11575" y="5674350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61186" y="6785941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37748" y="6785940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14310" y="5680894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20911" y="6780925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37748" y="5662025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619576" y="6768936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8778" y="71067"/>
            <a:ext cx="71678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05" b="0">
                <a:solidFill>
                  <a:srgbClr val="000000"/>
                </a:solidFill>
                <a:latin typeface="Arial"/>
                <a:cs typeface="Arial"/>
              </a:rPr>
              <a:t>what </a:t>
            </a:r>
            <a:r>
              <a:rPr dirty="0" sz="9200" spc="-1405" b="0">
                <a:solidFill>
                  <a:srgbClr val="000000"/>
                </a:solidFill>
                <a:latin typeface="Arial"/>
                <a:cs typeface="Arial"/>
              </a:rPr>
              <a:t>do </a:t>
            </a:r>
            <a:r>
              <a:rPr dirty="0" sz="9200" spc="-1330" b="0">
                <a:solidFill>
                  <a:srgbClr val="000000"/>
                </a:solidFill>
                <a:latin typeface="Arial"/>
                <a:cs typeface="Arial"/>
              </a:rPr>
              <a:t>you</a:t>
            </a:r>
            <a:r>
              <a:rPr dirty="0" sz="9200" spc="-11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555" b="0">
                <a:solidFill>
                  <a:srgbClr val="000000"/>
                </a:solidFill>
                <a:latin typeface="Arial"/>
                <a:cs typeface="Arial"/>
              </a:rPr>
              <a:t>need?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539" y="2177944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1790521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91268" y="2563137"/>
            <a:ext cx="572452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1490" algn="l"/>
                <a:tab pos="1873250" algn="l"/>
                <a:tab pos="4117975" algn="l"/>
              </a:tabLst>
            </a:pPr>
            <a:r>
              <a:rPr dirty="0" sz="3050" spc="484">
                <a:latin typeface="Calibri"/>
                <a:cs typeface="Calibri"/>
              </a:rPr>
              <a:t>A</a:t>
            </a:r>
            <a:r>
              <a:rPr dirty="0" sz="3050" spc="484">
                <a:latin typeface="Calibri"/>
                <a:cs typeface="Calibri"/>
              </a:rPr>
              <a:t>	</a:t>
            </a:r>
            <a:r>
              <a:rPr dirty="0" sz="3050" spc="550">
                <a:latin typeface="Calibri"/>
                <a:cs typeface="Calibri"/>
              </a:rPr>
              <a:t>L</a:t>
            </a:r>
            <a:r>
              <a:rPr dirty="0" sz="3050" spc="480">
                <a:latin typeface="Calibri"/>
                <a:cs typeface="Calibri"/>
              </a:rPr>
              <a:t>a</a:t>
            </a:r>
            <a:r>
              <a:rPr dirty="0" sz="3050" spc="490">
                <a:latin typeface="Calibri"/>
                <a:cs typeface="Calibri"/>
              </a:rPr>
              <a:t>r</a:t>
            </a:r>
            <a:r>
              <a:rPr dirty="0" sz="3050" spc="685">
                <a:latin typeface="Calibri"/>
                <a:cs typeface="Calibri"/>
              </a:rPr>
              <a:t>g</a:t>
            </a:r>
            <a:r>
              <a:rPr dirty="0" sz="3050" spc="370">
                <a:latin typeface="Calibri"/>
                <a:cs typeface="Calibri"/>
              </a:rPr>
              <a:t>e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35">
                <a:latin typeface="Calibri"/>
                <a:cs typeface="Calibri"/>
              </a:rPr>
              <a:t>M</a:t>
            </a:r>
            <a:r>
              <a:rPr dirty="0" sz="3050" spc="730">
                <a:latin typeface="Calibri"/>
                <a:cs typeface="Calibri"/>
              </a:rPr>
              <a:t>o</a:t>
            </a:r>
            <a:r>
              <a:rPr dirty="0" sz="3050" spc="770">
                <a:latin typeface="Calibri"/>
                <a:cs typeface="Calibri"/>
              </a:rPr>
              <a:t>de</a:t>
            </a:r>
            <a:r>
              <a:rPr dirty="0" sz="3050" spc="375">
                <a:latin typeface="Calibri"/>
                <a:cs typeface="Calibri"/>
              </a:rPr>
              <a:t>l</a:t>
            </a:r>
            <a:r>
              <a:rPr dirty="0" sz="3050" spc="340">
                <a:latin typeface="Calibri"/>
                <a:cs typeface="Calibri"/>
              </a:rPr>
              <a:t>i</a:t>
            </a:r>
            <a:r>
              <a:rPr dirty="0" sz="3050" spc="690">
                <a:latin typeface="Calibri"/>
                <a:cs typeface="Calibri"/>
              </a:rPr>
              <a:t>n</a:t>
            </a:r>
            <a:r>
              <a:rPr dirty="0" sz="3050" spc="640">
                <a:latin typeface="Calibri"/>
                <a:cs typeface="Calibri"/>
              </a:rPr>
              <a:t>g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275">
                <a:latin typeface="Calibri"/>
                <a:cs typeface="Calibri"/>
              </a:rPr>
              <a:t>S</a:t>
            </a:r>
            <a:r>
              <a:rPr dirty="0" sz="3050" spc="365">
                <a:latin typeface="Calibri"/>
                <a:cs typeface="Calibri"/>
              </a:rPr>
              <a:t>u</a:t>
            </a:r>
            <a:r>
              <a:rPr dirty="0" sz="3050" spc="655">
                <a:latin typeface="Calibri"/>
                <a:cs typeface="Calibri"/>
              </a:rPr>
              <a:t>r</a:t>
            </a:r>
            <a:r>
              <a:rPr dirty="0" sz="3050" spc="480">
                <a:latin typeface="Calibri"/>
                <a:cs typeface="Calibri"/>
              </a:rPr>
              <a:t>f</a:t>
            </a:r>
            <a:r>
              <a:rPr dirty="0" sz="3050" spc="540">
                <a:latin typeface="Calibri"/>
                <a:cs typeface="Calibri"/>
              </a:rPr>
              <a:t>a</a:t>
            </a:r>
            <a:r>
              <a:rPr dirty="0" sz="3050" spc="550">
                <a:latin typeface="Calibri"/>
                <a:cs typeface="Calibri"/>
              </a:rPr>
              <a:t>c</a:t>
            </a:r>
            <a:r>
              <a:rPr dirty="0" sz="3050" spc="370">
                <a:latin typeface="Calibri"/>
                <a:cs typeface="Calibri"/>
              </a:rPr>
              <a:t>e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6312" y="3906215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1987" y="5439039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2532" y="5371564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07684" y="10761840"/>
            <a:ext cx="321627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7505" algn="l"/>
              </a:tabLst>
            </a:pPr>
            <a:r>
              <a:rPr dirty="0" sz="3050" spc="530">
                <a:latin typeface="Calibri"/>
                <a:cs typeface="Calibri"/>
              </a:rPr>
              <a:t>V</a:t>
            </a:r>
            <a:r>
              <a:rPr dirty="0" sz="3050" spc="305">
                <a:latin typeface="Calibri"/>
                <a:cs typeface="Calibri"/>
              </a:rPr>
              <a:t>isi</a:t>
            </a:r>
            <a:r>
              <a:rPr dirty="0" sz="3050" spc="640">
                <a:latin typeface="Calibri"/>
                <a:cs typeface="Calibri"/>
              </a:rPr>
              <a:t>b</a:t>
            </a:r>
            <a:r>
              <a:rPr dirty="0" sz="3050" spc="560">
                <a:latin typeface="Calibri"/>
                <a:cs typeface="Calibri"/>
              </a:rPr>
              <a:t>l</a:t>
            </a:r>
            <a:r>
              <a:rPr dirty="0" sz="3050" spc="370">
                <a:latin typeface="Calibri"/>
                <a:cs typeface="Calibri"/>
              </a:rPr>
              <a:t>e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459">
                <a:latin typeface="Calibri"/>
                <a:cs typeface="Calibri"/>
              </a:rPr>
              <a:t>L</a:t>
            </a:r>
            <a:r>
              <a:rPr dirty="0" sz="3050" spc="455">
                <a:latin typeface="Calibri"/>
                <a:cs typeface="Calibri"/>
              </a:rPr>
              <a:t>e</a:t>
            </a:r>
            <a:r>
              <a:rPr dirty="0" sz="3050" spc="685">
                <a:latin typeface="Calibri"/>
                <a:cs typeface="Calibri"/>
              </a:rPr>
              <a:t>g</a:t>
            </a:r>
            <a:r>
              <a:rPr dirty="0" sz="3050" spc="400">
                <a:latin typeface="Calibri"/>
                <a:cs typeface="Calibri"/>
              </a:rPr>
              <a:t>e</a:t>
            </a:r>
            <a:r>
              <a:rPr dirty="0" sz="3050" spc="705">
                <a:latin typeface="Calibri"/>
                <a:cs typeface="Calibri"/>
              </a:rPr>
              <a:t>nd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6308" y="565427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61186" y="5654278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81029" y="5741827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11575" y="5674350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61186" y="6785941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37748" y="6785940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14310" y="5680894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20911" y="6780925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37748" y="5662025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619576" y="6768936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5159612" y="7055147"/>
            <a:ext cx="368109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3585" algn="l"/>
              </a:tabLst>
            </a:pPr>
            <a:r>
              <a:rPr dirty="0" sz="3050" spc="710">
                <a:latin typeface="Calibri"/>
                <a:cs typeface="Calibri"/>
              </a:rPr>
              <a:t>C</a:t>
            </a:r>
            <a:r>
              <a:rPr dirty="0" sz="3050" spc="835">
                <a:latin typeface="Calibri"/>
                <a:cs typeface="Calibri"/>
              </a:rPr>
              <a:t>o</a:t>
            </a:r>
            <a:r>
              <a:rPr dirty="0" sz="3050" spc="610">
                <a:latin typeface="Calibri"/>
                <a:cs typeface="Calibri"/>
              </a:rPr>
              <a:t>l</a:t>
            </a:r>
            <a:r>
              <a:rPr dirty="0" sz="3050" spc="610">
                <a:latin typeface="Calibri"/>
                <a:cs typeface="Calibri"/>
              </a:rPr>
              <a:t>o</a:t>
            </a:r>
            <a:r>
              <a:rPr dirty="0" sz="3050" spc="475">
                <a:latin typeface="Calibri"/>
                <a:cs typeface="Calibri"/>
              </a:rPr>
              <a:t>r</a:t>
            </a:r>
            <a:r>
              <a:rPr dirty="0" sz="3050" spc="459">
                <a:latin typeface="Calibri"/>
                <a:cs typeface="Calibri"/>
              </a:rPr>
              <a:t>e</a:t>
            </a:r>
            <a:r>
              <a:rPr dirty="0" sz="3050" spc="780">
                <a:latin typeface="Calibri"/>
                <a:cs typeface="Calibri"/>
              </a:rPr>
              <a:t>d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275">
                <a:latin typeface="Calibri"/>
                <a:cs typeface="Calibri"/>
              </a:rPr>
              <a:t>S</a:t>
            </a:r>
            <a:r>
              <a:rPr dirty="0" sz="3050" spc="215">
                <a:latin typeface="Calibri"/>
                <a:cs typeface="Calibri"/>
              </a:rPr>
              <a:t>t</a:t>
            </a:r>
            <a:r>
              <a:rPr dirty="0" sz="3050" spc="530">
                <a:latin typeface="Calibri"/>
                <a:cs typeface="Calibri"/>
              </a:rPr>
              <a:t>i</a:t>
            </a:r>
            <a:r>
              <a:rPr dirty="0" sz="3050" spc="495">
                <a:latin typeface="Calibri"/>
                <a:cs typeface="Calibri"/>
              </a:rPr>
              <a:t>c</a:t>
            </a:r>
            <a:r>
              <a:rPr dirty="0" sz="3050" spc="535">
                <a:latin typeface="Calibri"/>
                <a:cs typeface="Calibri"/>
              </a:rPr>
              <a:t>ki</a:t>
            </a:r>
            <a:r>
              <a:rPr dirty="0" sz="3050" spc="850">
                <a:latin typeface="Calibri"/>
                <a:cs typeface="Calibri"/>
              </a:rPr>
              <a:t>e</a:t>
            </a:r>
            <a:r>
              <a:rPr dirty="0" sz="3050" spc="345">
                <a:latin typeface="Calibri"/>
                <a:cs typeface="Calibri"/>
              </a:rPr>
              <a:t>s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588058" y="3340017"/>
            <a:ext cx="4817119" cy="36128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8778" y="71067"/>
            <a:ext cx="71678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05" b="0">
                <a:solidFill>
                  <a:srgbClr val="000000"/>
                </a:solidFill>
                <a:latin typeface="Arial"/>
                <a:cs typeface="Arial"/>
              </a:rPr>
              <a:t>what </a:t>
            </a:r>
            <a:r>
              <a:rPr dirty="0" sz="9200" spc="-1405" b="0">
                <a:solidFill>
                  <a:srgbClr val="000000"/>
                </a:solidFill>
                <a:latin typeface="Arial"/>
                <a:cs typeface="Arial"/>
              </a:rPr>
              <a:t>do </a:t>
            </a:r>
            <a:r>
              <a:rPr dirty="0" sz="9200" spc="-1330" b="0">
                <a:solidFill>
                  <a:srgbClr val="000000"/>
                </a:solidFill>
                <a:latin typeface="Arial"/>
                <a:cs typeface="Arial"/>
              </a:rPr>
              <a:t>you</a:t>
            </a:r>
            <a:r>
              <a:rPr dirty="0" sz="9200" spc="-11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555" b="0">
                <a:solidFill>
                  <a:srgbClr val="000000"/>
                </a:solidFill>
                <a:latin typeface="Arial"/>
                <a:cs typeface="Arial"/>
              </a:rPr>
              <a:t>need?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539" y="2177944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1790521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91268" y="2563137"/>
            <a:ext cx="572452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1490" algn="l"/>
                <a:tab pos="1873250" algn="l"/>
                <a:tab pos="4117975" algn="l"/>
              </a:tabLst>
            </a:pPr>
            <a:r>
              <a:rPr dirty="0" sz="3050" spc="484">
                <a:latin typeface="Calibri"/>
                <a:cs typeface="Calibri"/>
              </a:rPr>
              <a:t>A</a:t>
            </a:r>
            <a:r>
              <a:rPr dirty="0" sz="3050" spc="484">
                <a:latin typeface="Calibri"/>
                <a:cs typeface="Calibri"/>
              </a:rPr>
              <a:t>	</a:t>
            </a:r>
            <a:r>
              <a:rPr dirty="0" sz="3050" spc="550">
                <a:latin typeface="Calibri"/>
                <a:cs typeface="Calibri"/>
              </a:rPr>
              <a:t>L</a:t>
            </a:r>
            <a:r>
              <a:rPr dirty="0" sz="3050" spc="480">
                <a:latin typeface="Calibri"/>
                <a:cs typeface="Calibri"/>
              </a:rPr>
              <a:t>a</a:t>
            </a:r>
            <a:r>
              <a:rPr dirty="0" sz="3050" spc="490">
                <a:latin typeface="Calibri"/>
                <a:cs typeface="Calibri"/>
              </a:rPr>
              <a:t>r</a:t>
            </a:r>
            <a:r>
              <a:rPr dirty="0" sz="3050" spc="685">
                <a:latin typeface="Calibri"/>
                <a:cs typeface="Calibri"/>
              </a:rPr>
              <a:t>g</a:t>
            </a:r>
            <a:r>
              <a:rPr dirty="0" sz="3050" spc="370">
                <a:latin typeface="Calibri"/>
                <a:cs typeface="Calibri"/>
              </a:rPr>
              <a:t>e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35">
                <a:latin typeface="Calibri"/>
                <a:cs typeface="Calibri"/>
              </a:rPr>
              <a:t>M</a:t>
            </a:r>
            <a:r>
              <a:rPr dirty="0" sz="3050" spc="730">
                <a:latin typeface="Calibri"/>
                <a:cs typeface="Calibri"/>
              </a:rPr>
              <a:t>o</a:t>
            </a:r>
            <a:r>
              <a:rPr dirty="0" sz="3050" spc="770">
                <a:latin typeface="Calibri"/>
                <a:cs typeface="Calibri"/>
              </a:rPr>
              <a:t>de</a:t>
            </a:r>
            <a:r>
              <a:rPr dirty="0" sz="3050" spc="375">
                <a:latin typeface="Calibri"/>
                <a:cs typeface="Calibri"/>
              </a:rPr>
              <a:t>l</a:t>
            </a:r>
            <a:r>
              <a:rPr dirty="0" sz="3050" spc="340">
                <a:latin typeface="Calibri"/>
                <a:cs typeface="Calibri"/>
              </a:rPr>
              <a:t>i</a:t>
            </a:r>
            <a:r>
              <a:rPr dirty="0" sz="3050" spc="690">
                <a:latin typeface="Calibri"/>
                <a:cs typeface="Calibri"/>
              </a:rPr>
              <a:t>n</a:t>
            </a:r>
            <a:r>
              <a:rPr dirty="0" sz="3050" spc="640">
                <a:latin typeface="Calibri"/>
                <a:cs typeface="Calibri"/>
              </a:rPr>
              <a:t>g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275">
                <a:latin typeface="Calibri"/>
                <a:cs typeface="Calibri"/>
              </a:rPr>
              <a:t>S</a:t>
            </a:r>
            <a:r>
              <a:rPr dirty="0" sz="3050" spc="365">
                <a:latin typeface="Calibri"/>
                <a:cs typeface="Calibri"/>
              </a:rPr>
              <a:t>u</a:t>
            </a:r>
            <a:r>
              <a:rPr dirty="0" sz="3050" spc="655">
                <a:latin typeface="Calibri"/>
                <a:cs typeface="Calibri"/>
              </a:rPr>
              <a:t>r</a:t>
            </a:r>
            <a:r>
              <a:rPr dirty="0" sz="3050" spc="480">
                <a:latin typeface="Calibri"/>
                <a:cs typeface="Calibri"/>
              </a:rPr>
              <a:t>f</a:t>
            </a:r>
            <a:r>
              <a:rPr dirty="0" sz="3050" spc="540">
                <a:latin typeface="Calibri"/>
                <a:cs typeface="Calibri"/>
              </a:rPr>
              <a:t>a</a:t>
            </a:r>
            <a:r>
              <a:rPr dirty="0" sz="3050" spc="550">
                <a:latin typeface="Calibri"/>
                <a:cs typeface="Calibri"/>
              </a:rPr>
              <a:t>c</a:t>
            </a:r>
            <a:r>
              <a:rPr dirty="0" sz="3050" spc="370">
                <a:latin typeface="Calibri"/>
                <a:cs typeface="Calibri"/>
              </a:rPr>
              <a:t>e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6312" y="3906215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1987" y="5439039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2532" y="5371564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07684" y="10761840"/>
            <a:ext cx="321627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7505" algn="l"/>
              </a:tabLst>
            </a:pPr>
            <a:r>
              <a:rPr dirty="0" sz="3050" spc="530">
                <a:latin typeface="Calibri"/>
                <a:cs typeface="Calibri"/>
              </a:rPr>
              <a:t>V</a:t>
            </a:r>
            <a:r>
              <a:rPr dirty="0" sz="3050" spc="305">
                <a:latin typeface="Calibri"/>
                <a:cs typeface="Calibri"/>
              </a:rPr>
              <a:t>isi</a:t>
            </a:r>
            <a:r>
              <a:rPr dirty="0" sz="3050" spc="640">
                <a:latin typeface="Calibri"/>
                <a:cs typeface="Calibri"/>
              </a:rPr>
              <a:t>b</a:t>
            </a:r>
            <a:r>
              <a:rPr dirty="0" sz="3050" spc="560">
                <a:latin typeface="Calibri"/>
                <a:cs typeface="Calibri"/>
              </a:rPr>
              <a:t>l</a:t>
            </a:r>
            <a:r>
              <a:rPr dirty="0" sz="3050" spc="370">
                <a:latin typeface="Calibri"/>
                <a:cs typeface="Calibri"/>
              </a:rPr>
              <a:t>e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459">
                <a:latin typeface="Calibri"/>
                <a:cs typeface="Calibri"/>
              </a:rPr>
              <a:t>L</a:t>
            </a:r>
            <a:r>
              <a:rPr dirty="0" sz="3050" spc="455">
                <a:latin typeface="Calibri"/>
                <a:cs typeface="Calibri"/>
              </a:rPr>
              <a:t>e</a:t>
            </a:r>
            <a:r>
              <a:rPr dirty="0" sz="3050" spc="685">
                <a:latin typeface="Calibri"/>
                <a:cs typeface="Calibri"/>
              </a:rPr>
              <a:t>g</a:t>
            </a:r>
            <a:r>
              <a:rPr dirty="0" sz="3050" spc="400">
                <a:latin typeface="Calibri"/>
                <a:cs typeface="Calibri"/>
              </a:rPr>
              <a:t>e</a:t>
            </a:r>
            <a:r>
              <a:rPr dirty="0" sz="3050" spc="705">
                <a:latin typeface="Calibri"/>
                <a:cs typeface="Calibri"/>
              </a:rPr>
              <a:t>nd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6308" y="565427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61186" y="5654278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81029" y="5741827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11575" y="5674350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61186" y="6785941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37748" y="6785940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14310" y="5680894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20911" y="6780925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37748" y="5662025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619576" y="6768936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5159612" y="7055147"/>
            <a:ext cx="368109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3585" algn="l"/>
              </a:tabLst>
            </a:pPr>
            <a:r>
              <a:rPr dirty="0" sz="3050" spc="710">
                <a:latin typeface="Calibri"/>
                <a:cs typeface="Calibri"/>
              </a:rPr>
              <a:t>C</a:t>
            </a:r>
            <a:r>
              <a:rPr dirty="0" sz="3050" spc="835">
                <a:latin typeface="Calibri"/>
                <a:cs typeface="Calibri"/>
              </a:rPr>
              <a:t>o</a:t>
            </a:r>
            <a:r>
              <a:rPr dirty="0" sz="3050" spc="610">
                <a:latin typeface="Calibri"/>
                <a:cs typeface="Calibri"/>
              </a:rPr>
              <a:t>l</a:t>
            </a:r>
            <a:r>
              <a:rPr dirty="0" sz="3050" spc="610">
                <a:latin typeface="Calibri"/>
                <a:cs typeface="Calibri"/>
              </a:rPr>
              <a:t>o</a:t>
            </a:r>
            <a:r>
              <a:rPr dirty="0" sz="3050" spc="475">
                <a:latin typeface="Calibri"/>
                <a:cs typeface="Calibri"/>
              </a:rPr>
              <a:t>r</a:t>
            </a:r>
            <a:r>
              <a:rPr dirty="0" sz="3050" spc="459">
                <a:latin typeface="Calibri"/>
                <a:cs typeface="Calibri"/>
              </a:rPr>
              <a:t>e</a:t>
            </a:r>
            <a:r>
              <a:rPr dirty="0" sz="3050" spc="780">
                <a:latin typeface="Calibri"/>
                <a:cs typeface="Calibri"/>
              </a:rPr>
              <a:t>d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 spc="275">
                <a:latin typeface="Calibri"/>
                <a:cs typeface="Calibri"/>
              </a:rPr>
              <a:t>S</a:t>
            </a:r>
            <a:r>
              <a:rPr dirty="0" sz="3050" spc="215">
                <a:latin typeface="Calibri"/>
                <a:cs typeface="Calibri"/>
              </a:rPr>
              <a:t>t</a:t>
            </a:r>
            <a:r>
              <a:rPr dirty="0" sz="3050" spc="530">
                <a:latin typeface="Calibri"/>
                <a:cs typeface="Calibri"/>
              </a:rPr>
              <a:t>i</a:t>
            </a:r>
            <a:r>
              <a:rPr dirty="0" sz="3050" spc="495">
                <a:latin typeface="Calibri"/>
                <a:cs typeface="Calibri"/>
              </a:rPr>
              <a:t>c</a:t>
            </a:r>
            <a:r>
              <a:rPr dirty="0" sz="3050" spc="535">
                <a:latin typeface="Calibri"/>
                <a:cs typeface="Calibri"/>
              </a:rPr>
              <a:t>ki</a:t>
            </a:r>
            <a:r>
              <a:rPr dirty="0" sz="3050" spc="850">
                <a:latin typeface="Calibri"/>
                <a:cs typeface="Calibri"/>
              </a:rPr>
              <a:t>e</a:t>
            </a:r>
            <a:r>
              <a:rPr dirty="0" sz="3050" spc="345">
                <a:latin typeface="Calibri"/>
                <a:cs typeface="Calibri"/>
              </a:rPr>
              <a:t>s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588058" y="3340017"/>
            <a:ext cx="4817119" cy="36128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06075" y="6206929"/>
            <a:ext cx="6491948" cy="36648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191207" y="9651927"/>
            <a:ext cx="172783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-45">
                <a:latin typeface="Calibri"/>
                <a:cs typeface="Calibri"/>
              </a:rPr>
              <a:t>M</a:t>
            </a:r>
            <a:r>
              <a:rPr dirty="0" sz="3050" spc="480">
                <a:latin typeface="Calibri"/>
                <a:cs typeface="Calibri"/>
              </a:rPr>
              <a:t>a</a:t>
            </a:r>
            <a:r>
              <a:rPr dirty="0" sz="3050" spc="540">
                <a:latin typeface="Calibri"/>
                <a:cs typeface="Calibri"/>
              </a:rPr>
              <a:t>r</a:t>
            </a:r>
            <a:r>
              <a:rPr dirty="0" sz="3050" spc="919">
                <a:latin typeface="Calibri"/>
                <a:cs typeface="Calibri"/>
              </a:rPr>
              <a:t>k</a:t>
            </a:r>
            <a:r>
              <a:rPr dirty="0" sz="3050" spc="335">
                <a:latin typeface="Calibri"/>
                <a:cs typeface="Calibri"/>
              </a:rPr>
              <a:t>e</a:t>
            </a:r>
            <a:r>
              <a:rPr dirty="0" sz="3050" spc="505">
                <a:latin typeface="Calibri"/>
                <a:cs typeface="Calibri"/>
              </a:rPr>
              <a:t>r</a:t>
            </a:r>
            <a:r>
              <a:rPr dirty="0" sz="3050" spc="345">
                <a:latin typeface="Calibri"/>
                <a:cs typeface="Calibri"/>
              </a:rPr>
              <a:t>s</a:t>
            </a:r>
            <a:endParaRPr sz="3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089" y="490522"/>
            <a:ext cx="18810956" cy="9149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3634" y="423045"/>
            <a:ext cx="18496829" cy="8835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03350" y="9913699"/>
            <a:ext cx="8293100" cy="82994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250" spc="-35"/>
              <a:t>https://realtimeboard.com/</a:t>
            </a:r>
            <a:endParaRPr sz="525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7670" y="837670"/>
            <a:ext cx="5758986" cy="5870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74469" y="7683519"/>
            <a:ext cx="12050395" cy="24479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14375" marR="5080" indent="-702310">
              <a:lnSpc>
                <a:spcPct val="141900"/>
              </a:lnSpc>
              <a:spcBef>
                <a:spcPts val="100"/>
              </a:spcBef>
            </a:pPr>
            <a:r>
              <a:rPr dirty="0" sz="5600" spc="-730" b="0">
                <a:latin typeface="Arial Black"/>
                <a:cs typeface="Arial Black"/>
              </a:rPr>
              <a:t>A </a:t>
            </a:r>
            <a:r>
              <a:rPr dirty="0" sz="5600" spc="-550" b="0">
                <a:latin typeface="Arial Black"/>
                <a:cs typeface="Arial Black"/>
              </a:rPr>
              <a:t>published </a:t>
            </a:r>
            <a:r>
              <a:rPr dirty="0" sz="5600" spc="-645" b="0">
                <a:latin typeface="Arial Black"/>
                <a:cs typeface="Arial Black"/>
              </a:rPr>
              <a:t>record </a:t>
            </a:r>
            <a:r>
              <a:rPr dirty="0" sz="5600" spc="-400" b="0">
                <a:latin typeface="Arial Black"/>
                <a:cs typeface="Arial Black"/>
              </a:rPr>
              <a:t>of </a:t>
            </a:r>
            <a:r>
              <a:rPr dirty="0" sz="5600" spc="-630" b="0">
                <a:latin typeface="Arial Black"/>
                <a:cs typeface="Arial Black"/>
              </a:rPr>
              <a:t>some </a:t>
            </a:r>
            <a:r>
              <a:rPr dirty="0" sz="5600" spc="-525" b="0">
                <a:latin typeface="Arial Black"/>
                <a:cs typeface="Arial Black"/>
              </a:rPr>
              <a:t>business-  </a:t>
            </a:r>
            <a:r>
              <a:rPr dirty="0" sz="5600" spc="-520" b="0">
                <a:latin typeface="Arial Black"/>
                <a:cs typeface="Arial Black"/>
              </a:rPr>
              <a:t>significant </a:t>
            </a:r>
            <a:r>
              <a:rPr dirty="0" sz="5600" spc="-665" b="0">
                <a:latin typeface="Arial Black"/>
                <a:cs typeface="Arial Black"/>
              </a:rPr>
              <a:t>event </a:t>
            </a:r>
            <a:r>
              <a:rPr dirty="0" sz="5600" spc="-575" b="0">
                <a:latin typeface="Arial Black"/>
                <a:cs typeface="Arial Black"/>
              </a:rPr>
              <a:t>that </a:t>
            </a:r>
            <a:r>
              <a:rPr dirty="0" sz="5600" spc="-570" b="0">
                <a:latin typeface="Arial Black"/>
                <a:cs typeface="Arial Black"/>
              </a:rPr>
              <a:t>has</a:t>
            </a:r>
            <a:r>
              <a:rPr dirty="0" sz="5600" spc="-180" b="0">
                <a:latin typeface="Arial Black"/>
                <a:cs typeface="Arial Black"/>
              </a:rPr>
              <a:t> </a:t>
            </a:r>
            <a:r>
              <a:rPr dirty="0" sz="5600" spc="-615" b="0">
                <a:latin typeface="Arial Black"/>
                <a:cs typeface="Arial Black"/>
              </a:rPr>
              <a:t>occurred.</a:t>
            </a:r>
            <a:endParaRPr sz="5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5319" y="458489"/>
            <a:ext cx="1043749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670" b="0">
                <a:solidFill>
                  <a:srgbClr val="000000"/>
                </a:solidFill>
                <a:latin typeface="Arial"/>
                <a:cs typeface="Arial"/>
              </a:rPr>
              <a:t>unstructured</a:t>
            </a:r>
            <a:r>
              <a:rPr dirty="0" sz="9200" spc="-11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695" b="0">
                <a:solidFill>
                  <a:srgbClr val="000000"/>
                </a:solidFill>
                <a:latin typeface="Arial"/>
                <a:cs typeface="Arial"/>
              </a:rPr>
              <a:t>exploration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539" y="2492070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104647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468887" y="48981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81176" y="4520121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052050" y="567301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839761" y="6268342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55890" y="5890290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26764" y="346423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793796" y="346423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608746" y="702444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164675" y="527622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860834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996402" y="384228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285745" y="5304178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996402" y="492612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9016814" y="664639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016814" y="567301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0168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7650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818255" y="3943540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89128" y="270813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738149" y="702444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656612" y="664639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" y="834445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3"/>
                </a:lnTo>
                <a:lnTo>
                  <a:pt x="253291" y="114617"/>
                </a:lnTo>
                <a:lnTo>
                  <a:pt x="214196" y="144674"/>
                </a:lnTo>
                <a:lnTo>
                  <a:pt x="177913" y="177944"/>
                </a:lnTo>
                <a:lnTo>
                  <a:pt x="144643" y="214227"/>
                </a:lnTo>
                <a:lnTo>
                  <a:pt x="114586" y="253322"/>
                </a:lnTo>
                <a:lnTo>
                  <a:pt x="87944" y="295028"/>
                </a:lnTo>
                <a:lnTo>
                  <a:pt x="64915" y="339146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8" y="2490619"/>
                </a:lnTo>
                <a:lnTo>
                  <a:pt x="3542577" y="2489348"/>
                </a:lnTo>
                <a:lnTo>
                  <a:pt x="3592971" y="2487252"/>
                </a:lnTo>
                <a:lnTo>
                  <a:pt x="3639881" y="2484126"/>
                </a:lnTo>
                <a:lnTo>
                  <a:pt x="3683959" y="2479763"/>
                </a:lnTo>
                <a:lnTo>
                  <a:pt x="3725854" y="2473957"/>
                </a:lnTo>
                <a:lnTo>
                  <a:pt x="3766216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71" y="2066821"/>
                </a:lnTo>
                <a:lnTo>
                  <a:pt x="4205387" y="2027339"/>
                </a:lnTo>
                <a:lnTo>
                  <a:pt x="4212851" y="1986976"/>
                </a:lnTo>
                <a:lnTo>
                  <a:pt x="4218667" y="1945080"/>
                </a:lnTo>
                <a:lnTo>
                  <a:pt x="4223037" y="1901001"/>
                </a:lnTo>
                <a:lnTo>
                  <a:pt x="4226138" y="1854762"/>
                </a:lnTo>
                <a:lnTo>
                  <a:pt x="4228234" y="1804762"/>
                </a:lnTo>
                <a:lnTo>
                  <a:pt x="4229505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5" y="742382"/>
                </a:lnTo>
                <a:lnTo>
                  <a:pt x="4228234" y="687853"/>
                </a:lnTo>
                <a:lnTo>
                  <a:pt x="4226138" y="637457"/>
                </a:lnTo>
                <a:lnTo>
                  <a:pt x="4222972" y="590156"/>
                </a:lnTo>
                <a:lnTo>
                  <a:pt x="4218619" y="546267"/>
                </a:lnTo>
                <a:lnTo>
                  <a:pt x="4212824" y="504486"/>
                </a:lnTo>
                <a:lnTo>
                  <a:pt x="4205377" y="464182"/>
                </a:lnTo>
                <a:lnTo>
                  <a:pt x="4196070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1" y="34354"/>
                </a:lnTo>
                <a:lnTo>
                  <a:pt x="3766241" y="25044"/>
                </a:lnTo>
                <a:lnTo>
                  <a:pt x="3725938" y="17589"/>
                </a:lnTo>
                <a:lnTo>
                  <a:pt x="3684158" y="11783"/>
                </a:lnTo>
                <a:lnTo>
                  <a:pt x="3640271" y="7420"/>
                </a:lnTo>
                <a:lnTo>
                  <a:pt x="3593644" y="4294"/>
                </a:lnTo>
                <a:lnTo>
                  <a:pt x="3543645" y="2198"/>
                </a:lnTo>
                <a:lnTo>
                  <a:pt x="3489643" y="927"/>
                </a:lnTo>
                <a:lnTo>
                  <a:pt x="3367102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9011" y="1610287"/>
            <a:ext cx="1466215" cy="8674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00" spc="-405" b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0891" y="1372422"/>
            <a:ext cx="9415145" cy="134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4719" marR="5080" indent="-922655">
              <a:lnSpc>
                <a:spcPct val="109500"/>
              </a:lnSpc>
              <a:spcBef>
                <a:spcPts val="100"/>
              </a:spcBef>
            </a:pPr>
            <a:r>
              <a:rPr dirty="0" sz="3950" spc="-254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object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40" b="1">
                <a:solidFill>
                  <a:srgbClr val="0220B4"/>
                </a:solidFill>
                <a:latin typeface="Arial"/>
                <a:cs typeface="Arial"/>
              </a:rPr>
              <a:t>state </a:t>
            </a:r>
            <a:r>
              <a:rPr dirty="0" sz="3950" spc="-145" b="1">
                <a:solidFill>
                  <a:srgbClr val="0220B4"/>
                </a:solidFill>
                <a:latin typeface="Arial"/>
                <a:cs typeface="Arial"/>
              </a:rPr>
              <a:t>changes </a:t>
            </a:r>
            <a:r>
              <a:rPr dirty="0" sz="3950" spc="-170" b="1">
                <a:solidFill>
                  <a:srgbClr val="0220B4"/>
                </a:solidFill>
                <a:latin typeface="Arial"/>
                <a:cs typeface="Arial"/>
              </a:rPr>
              <a:t>over </a:t>
            </a:r>
            <a:r>
              <a:rPr dirty="0" sz="3950" spc="-55" b="1">
                <a:solidFill>
                  <a:srgbClr val="0220B4"/>
                </a:solidFill>
                <a:latin typeface="Arial"/>
                <a:cs typeface="Arial"/>
              </a:rPr>
              <a:t>time, 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but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identity </a:t>
            </a:r>
            <a:r>
              <a:rPr dirty="0" sz="3950" spc="-120" b="1">
                <a:solidFill>
                  <a:srgbClr val="0220B4"/>
                </a:solidFill>
                <a:latin typeface="Arial"/>
                <a:cs typeface="Arial"/>
              </a:rPr>
              <a:t>remains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the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same.</a:t>
            </a:r>
            <a:endParaRPr sz="3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7944" y="5853224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22308" y="5853224"/>
            <a:ext cx="2094177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143" y="5853224"/>
            <a:ext cx="2094177" cy="20941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165244" y="5683461"/>
            <a:ext cx="1121918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556760" algn="l"/>
                <a:tab pos="9111615" algn="l"/>
              </a:tabLst>
            </a:pPr>
            <a:r>
              <a:rPr dirty="0" sz="16450" spc="11130">
                <a:latin typeface="Calibri"/>
                <a:cs typeface="Calibri"/>
              </a:rPr>
              <a:t>!</a:t>
            </a:r>
            <a:r>
              <a:rPr dirty="0" sz="16450" spc="11130">
                <a:latin typeface="Calibri"/>
                <a:cs typeface="Calibri"/>
              </a:rPr>
              <a:t>	</a:t>
            </a:r>
            <a:r>
              <a:rPr dirty="0" sz="16450" spc="9895">
                <a:latin typeface="Calibri"/>
                <a:cs typeface="Calibri"/>
              </a:rPr>
              <a:t>"</a:t>
            </a:r>
            <a:r>
              <a:rPr dirty="0" sz="16450" spc="9895">
                <a:latin typeface="Calibri"/>
                <a:cs typeface="Calibri"/>
              </a:rPr>
              <a:t>	</a:t>
            </a:r>
            <a:r>
              <a:rPr dirty="0" sz="16450" spc="8295">
                <a:latin typeface="Calibri"/>
                <a:cs typeface="Calibri"/>
              </a:rPr>
              <a:t>#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8763" y="8510600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5777" y="8887552"/>
            <a:ext cx="11563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4F8F00"/>
                </a:solidFill>
                <a:latin typeface="Courier New"/>
                <a:cs typeface="Courier New"/>
              </a:rPr>
              <a:t>1</a:t>
            </a:r>
            <a:r>
              <a:rPr dirty="0" sz="2450" spc="10" b="1"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06668" y="9264504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“Joe”,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75777" y="9264504"/>
            <a:ext cx="115633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5" b="1">
                <a:latin typeface="Courier New"/>
                <a:cs typeface="Courier New"/>
              </a:rPr>
              <a:t>name:  </a:t>
            </a:r>
            <a:r>
              <a:rPr dirty="0" sz="2450" spc="10" b="1">
                <a:latin typeface="Courier New"/>
                <a:cs typeface="Courier New"/>
              </a:rPr>
              <a:t>age:</a:t>
            </a:r>
            <a:r>
              <a:rPr dirty="0" sz="2450" spc="-85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FF9300"/>
                </a:solidFill>
                <a:latin typeface="Courier New"/>
                <a:cs typeface="Courier New"/>
              </a:rPr>
              <a:t>0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8763" y="1001840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43232" y="8510600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20247" y="8887552"/>
            <a:ext cx="11563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4F8F00"/>
                </a:solidFill>
                <a:latin typeface="Courier New"/>
                <a:cs typeface="Courier New"/>
              </a:rPr>
              <a:t>1</a:t>
            </a:r>
            <a:r>
              <a:rPr dirty="0" sz="2450" spc="10" b="1"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51137" y="9264504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“Joe”,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20247" y="9264504"/>
            <a:ext cx="115633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5" b="1">
                <a:latin typeface="Courier New"/>
                <a:cs typeface="Courier New"/>
              </a:rPr>
              <a:t>name:  </a:t>
            </a:r>
            <a:r>
              <a:rPr dirty="0" sz="2450" spc="10" b="1">
                <a:latin typeface="Courier New"/>
                <a:cs typeface="Courier New"/>
              </a:rPr>
              <a:t>age:</a:t>
            </a:r>
            <a:r>
              <a:rPr dirty="0" sz="2450" spc="-85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FF9300"/>
                </a:solidFill>
                <a:latin typeface="Courier New"/>
                <a:cs typeface="Courier New"/>
              </a:rPr>
              <a:t>8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43232" y="1001840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98067" y="8510600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75082" y="8887552"/>
            <a:ext cx="11563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4F8F00"/>
                </a:solidFill>
                <a:latin typeface="Courier New"/>
                <a:cs typeface="Courier New"/>
              </a:rPr>
              <a:t>1</a:t>
            </a:r>
            <a:r>
              <a:rPr dirty="0" sz="2450" spc="10" b="1"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75082" y="9264504"/>
            <a:ext cx="228790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10" b="1">
                <a:latin typeface="Courier New"/>
                <a:cs typeface="Courier New"/>
              </a:rPr>
              <a:t>name:</a:t>
            </a:r>
            <a:r>
              <a:rPr dirty="0" sz="2450" spc="-6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“Joe”,  age:</a:t>
            </a:r>
            <a:r>
              <a:rPr dirty="0" sz="2450" spc="-5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FF9300"/>
                </a:solidFill>
                <a:latin typeface="Courier New"/>
                <a:cs typeface="Courier New"/>
              </a:rPr>
              <a:t>35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98067" y="10018408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9558" y="458489"/>
            <a:ext cx="102438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010" b="0">
                <a:solidFill>
                  <a:srgbClr val="000000"/>
                </a:solidFill>
                <a:latin typeface="Arial"/>
                <a:cs typeface="Arial"/>
              </a:rPr>
              <a:t>organize </a:t>
            </a:r>
            <a:r>
              <a:rPr dirty="0" sz="9200" spc="-550" b="0">
                <a:solidFill>
                  <a:srgbClr val="000000"/>
                </a:solidFill>
                <a:latin typeface="Arial"/>
                <a:cs typeface="Arial"/>
              </a:rPr>
              <a:t>into </a:t>
            </a:r>
            <a:r>
              <a:rPr dirty="0" sz="9200" spc="-725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9200" spc="-18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755" b="0">
                <a:solidFill>
                  <a:srgbClr val="000000"/>
                </a:solidFill>
                <a:latin typeface="Arial"/>
                <a:cs typeface="Arial"/>
              </a:rPr>
              <a:t>timeline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539" y="2492070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104647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88890" y="467358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28540" y="470199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122226" y="469827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885201" y="470983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94098" y="632025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26764" y="346423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824164" y="446919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23898" y="398157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567816" y="6010711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860834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223916" y="494014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779299" y="4547961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109027" y="4520121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9016814" y="664639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016814" y="567301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0168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7650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71292" y="3119051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259491" y="308633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052423" y="469433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103219" y="566875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7670" y="837670"/>
            <a:ext cx="5759450" cy="5768975"/>
          </a:xfrm>
          <a:custGeom>
            <a:avLst/>
            <a:gdLst/>
            <a:ahLst/>
            <a:cxnLst/>
            <a:rect l="l" t="t" r="r" b="b"/>
            <a:pathLst>
              <a:path w="5759450" h="5768975">
                <a:moveTo>
                  <a:pt x="0" y="0"/>
                </a:moveTo>
                <a:lnTo>
                  <a:pt x="5758986" y="0"/>
                </a:lnTo>
                <a:lnTo>
                  <a:pt x="5758986" y="5768536"/>
                </a:lnTo>
                <a:lnTo>
                  <a:pt x="0" y="5768536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7467" y="1060640"/>
            <a:ext cx="5308205" cy="5439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8014" y="993163"/>
            <a:ext cx="4994078" cy="5125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57859" y="7659642"/>
            <a:ext cx="13267055" cy="24479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89555" marR="5080" indent="-2777490">
              <a:lnSpc>
                <a:spcPct val="141900"/>
              </a:lnSpc>
              <a:spcBef>
                <a:spcPts val="100"/>
              </a:spcBef>
            </a:pPr>
            <a:r>
              <a:rPr dirty="0" sz="5600" spc="-730" b="0">
                <a:latin typeface="Arial Black"/>
                <a:cs typeface="Arial Black"/>
              </a:rPr>
              <a:t>A </a:t>
            </a:r>
            <a:r>
              <a:rPr dirty="0" sz="5600" spc="-500" b="0">
                <a:latin typeface="Arial Black"/>
                <a:cs typeface="Arial Black"/>
              </a:rPr>
              <a:t>painful </a:t>
            </a:r>
            <a:r>
              <a:rPr dirty="0" sz="5600" spc="-580" b="0">
                <a:latin typeface="Arial Black"/>
                <a:cs typeface="Arial Black"/>
              </a:rPr>
              <a:t>spot, </a:t>
            </a:r>
            <a:r>
              <a:rPr dirty="0" sz="5600" spc="-655" b="0">
                <a:latin typeface="Arial Black"/>
                <a:cs typeface="Arial Black"/>
              </a:rPr>
              <a:t>bottleneck, </a:t>
            </a:r>
            <a:r>
              <a:rPr dirty="0" sz="5600" spc="-560" b="0">
                <a:latin typeface="Arial Black"/>
                <a:cs typeface="Arial Black"/>
              </a:rPr>
              <a:t>or </a:t>
            </a:r>
            <a:r>
              <a:rPr dirty="0" sz="5600" spc="-545" b="0">
                <a:latin typeface="Arial Black"/>
                <a:cs typeface="Arial Black"/>
              </a:rPr>
              <a:t>hotspot </a:t>
            </a:r>
            <a:r>
              <a:rPr dirty="0" sz="5600" spc="-575" b="0">
                <a:latin typeface="Arial Black"/>
                <a:cs typeface="Arial Black"/>
              </a:rPr>
              <a:t>that  </a:t>
            </a:r>
            <a:r>
              <a:rPr dirty="0" sz="5600" spc="-620" b="0">
                <a:latin typeface="Arial Black"/>
                <a:cs typeface="Arial Black"/>
              </a:rPr>
              <a:t>occurs </a:t>
            </a:r>
            <a:r>
              <a:rPr dirty="0" sz="5600" spc="-540" b="0">
                <a:latin typeface="Arial Black"/>
                <a:cs typeface="Arial Black"/>
              </a:rPr>
              <a:t>during </a:t>
            </a:r>
            <a:r>
              <a:rPr dirty="0" sz="5600" spc="-625" b="0">
                <a:latin typeface="Arial Black"/>
                <a:cs typeface="Arial Black"/>
              </a:rPr>
              <a:t>the </a:t>
            </a:r>
            <a:r>
              <a:rPr dirty="0" sz="5600" spc="-665" b="0">
                <a:latin typeface="Arial Black"/>
                <a:cs typeface="Arial Black"/>
              </a:rPr>
              <a:t>event</a:t>
            </a:r>
            <a:r>
              <a:rPr dirty="0" sz="5600" spc="-155" b="0">
                <a:latin typeface="Arial Black"/>
                <a:cs typeface="Arial Black"/>
              </a:rPr>
              <a:t> </a:t>
            </a:r>
            <a:r>
              <a:rPr dirty="0" sz="5600" spc="-565" b="0">
                <a:latin typeface="Arial Black"/>
                <a:cs typeface="Arial Black"/>
              </a:rPr>
              <a:t>timeline.</a:t>
            </a:r>
            <a:endParaRPr sz="5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41021" y="458489"/>
            <a:ext cx="6626859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110" b="0">
                <a:solidFill>
                  <a:srgbClr val="000000"/>
                </a:solidFill>
                <a:latin typeface="Arial"/>
                <a:cs typeface="Arial"/>
              </a:rPr>
              <a:t>everybody</a:t>
            </a:r>
            <a:r>
              <a:rPr dirty="0" sz="9200" spc="-1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480" b="0">
                <a:solidFill>
                  <a:srgbClr val="000000"/>
                </a:solidFill>
                <a:latin typeface="Arial"/>
                <a:cs typeface="Arial"/>
              </a:rPr>
              <a:t>hurts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539" y="2492070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104647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531403" y="4055912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451250" y="4143460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581789" y="4075980"/>
            <a:ext cx="644692" cy="6616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93451" y="3974952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38847" y="346423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874938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96091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08417" y="492612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094360" y="5664748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90499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89558" y="633708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9433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828909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96451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733247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804185" y="446776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016814" y="664639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016814" y="567301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0168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7650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5988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72509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538466" y="600091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021064" y="46891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35199" y="3475676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955043" y="3563225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85585" y="3495747"/>
            <a:ext cx="644692" cy="661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35199" y="4220341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955043" y="4307891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85585" y="4240415"/>
            <a:ext cx="644692" cy="661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31306" y="6720857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51150" y="6808406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81700" y="6740935"/>
            <a:ext cx="644681" cy="661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280214" y="6378969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200059" y="6466518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330609" y="6399040"/>
            <a:ext cx="644681" cy="661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7670" y="837670"/>
            <a:ext cx="5758986" cy="5796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66755" y="7659642"/>
            <a:ext cx="14460855" cy="2447925"/>
          </a:xfrm>
          <a:prstGeom prst="rect">
            <a:avLst/>
          </a:prstGeom>
        </p:spPr>
        <p:txBody>
          <a:bodyPr wrap="square" lIns="0" tIns="37020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915"/>
              </a:spcBef>
            </a:pPr>
            <a:r>
              <a:rPr dirty="0" sz="5600" spc="-730">
                <a:solidFill>
                  <a:srgbClr val="0220B4"/>
                </a:solidFill>
                <a:latin typeface="Arial Black"/>
                <a:cs typeface="Arial Black"/>
              </a:rPr>
              <a:t>A </a:t>
            </a:r>
            <a:r>
              <a:rPr dirty="0" sz="5600" spc="-615">
                <a:solidFill>
                  <a:srgbClr val="0220B4"/>
                </a:solidFill>
                <a:latin typeface="Arial Black"/>
                <a:cs typeface="Arial Black"/>
              </a:rPr>
              <a:t>request </a:t>
            </a:r>
            <a:r>
              <a:rPr dirty="0" sz="5600" spc="-555">
                <a:solidFill>
                  <a:srgbClr val="0220B4"/>
                </a:solidFill>
                <a:latin typeface="Arial Black"/>
                <a:cs typeface="Arial Black"/>
              </a:rPr>
              <a:t>on </a:t>
            </a:r>
            <a:r>
              <a:rPr dirty="0" sz="5600" spc="-625">
                <a:solidFill>
                  <a:srgbClr val="0220B4"/>
                </a:solidFill>
                <a:latin typeface="Arial Black"/>
                <a:cs typeface="Arial Black"/>
              </a:rPr>
              <a:t>the </a:t>
            </a:r>
            <a:r>
              <a:rPr dirty="0" sz="5600" spc="-545">
                <a:solidFill>
                  <a:srgbClr val="0220B4"/>
                </a:solidFill>
                <a:latin typeface="Arial Black"/>
                <a:cs typeface="Arial Black"/>
              </a:rPr>
              <a:t>behalf </a:t>
            </a:r>
            <a:r>
              <a:rPr dirty="0" sz="5600" spc="-555">
                <a:solidFill>
                  <a:srgbClr val="0220B4"/>
                </a:solidFill>
                <a:latin typeface="Arial Black"/>
                <a:cs typeface="Arial Black"/>
              </a:rPr>
              <a:t>on </a:t>
            </a:r>
            <a:r>
              <a:rPr dirty="0" sz="5600" spc="-605">
                <a:solidFill>
                  <a:srgbClr val="0220B4"/>
                </a:solidFill>
                <a:latin typeface="Arial Black"/>
                <a:cs typeface="Arial Black"/>
              </a:rPr>
              <a:t>an </a:t>
            </a:r>
            <a:r>
              <a:rPr dirty="0" sz="5600" spc="-615">
                <a:solidFill>
                  <a:srgbClr val="0220B4"/>
                </a:solidFill>
                <a:latin typeface="Arial Black"/>
                <a:cs typeface="Arial Black"/>
              </a:rPr>
              <a:t>actor </a:t>
            </a:r>
            <a:r>
              <a:rPr dirty="0" sz="5600" spc="-550">
                <a:solidFill>
                  <a:srgbClr val="0220B4"/>
                </a:solidFill>
                <a:latin typeface="Arial Black"/>
                <a:cs typeface="Arial Black"/>
              </a:rPr>
              <a:t>to</a:t>
            </a:r>
            <a:r>
              <a:rPr dirty="0" sz="5600" spc="550">
                <a:solidFill>
                  <a:srgbClr val="0220B4"/>
                </a:solidFill>
                <a:latin typeface="Arial Black"/>
                <a:cs typeface="Arial Black"/>
              </a:rPr>
              <a:t> </a:t>
            </a:r>
            <a:r>
              <a:rPr dirty="0" sz="5600" spc="-555">
                <a:solidFill>
                  <a:srgbClr val="0220B4"/>
                </a:solidFill>
                <a:latin typeface="Arial Black"/>
                <a:cs typeface="Arial Black"/>
              </a:rPr>
              <a:t>initiate</a:t>
            </a:r>
            <a:endParaRPr sz="5600">
              <a:latin typeface="Arial Black"/>
              <a:cs typeface="Arial Black"/>
            </a:endParaRPr>
          </a:p>
          <a:p>
            <a:pPr algn="r" marR="10795">
              <a:lnSpc>
                <a:spcPct val="100000"/>
              </a:lnSpc>
              <a:spcBef>
                <a:spcPts val="2815"/>
              </a:spcBef>
            </a:pPr>
            <a:r>
              <a:rPr dirty="0" sz="5600" spc="-630">
                <a:solidFill>
                  <a:srgbClr val="0220B4"/>
                </a:solidFill>
                <a:latin typeface="Arial Black"/>
                <a:cs typeface="Arial Black"/>
              </a:rPr>
              <a:t>some </a:t>
            </a:r>
            <a:r>
              <a:rPr dirty="0" sz="5600" spc="-550">
                <a:solidFill>
                  <a:srgbClr val="0220B4"/>
                </a:solidFill>
                <a:latin typeface="Arial Black"/>
                <a:cs typeface="Arial Black"/>
              </a:rPr>
              <a:t>business</a:t>
            </a:r>
            <a:r>
              <a:rPr dirty="0" sz="5600" spc="-375">
                <a:solidFill>
                  <a:srgbClr val="0220B4"/>
                </a:solidFill>
                <a:latin typeface="Arial Black"/>
                <a:cs typeface="Arial Black"/>
              </a:rPr>
              <a:t> </a:t>
            </a:r>
            <a:r>
              <a:rPr dirty="0" sz="5600" spc="-580">
                <a:solidFill>
                  <a:srgbClr val="0220B4"/>
                </a:solidFill>
                <a:latin typeface="Arial Black"/>
                <a:cs typeface="Arial Black"/>
              </a:rPr>
              <a:t>process.</a:t>
            </a:r>
            <a:endParaRPr sz="5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363" y="458489"/>
            <a:ext cx="1155128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760" b="0">
                <a:solidFill>
                  <a:srgbClr val="000000"/>
                </a:solidFill>
                <a:latin typeface="Arial"/>
                <a:cs typeface="Arial"/>
              </a:rPr>
              <a:t>work </a:t>
            </a:r>
            <a:r>
              <a:rPr dirty="0" sz="9200" spc="-1040" b="0">
                <a:solidFill>
                  <a:srgbClr val="000000"/>
                </a:solidFill>
                <a:latin typeface="Arial"/>
                <a:cs typeface="Arial"/>
              </a:rPr>
              <a:t>backwards </a:t>
            </a:r>
            <a:r>
              <a:rPr dirty="0" sz="9200" spc="-735" b="0">
                <a:solidFill>
                  <a:srgbClr val="000000"/>
                </a:solidFill>
                <a:latin typeface="Arial"/>
                <a:cs typeface="Arial"/>
              </a:rPr>
              <a:t>in </a:t>
            </a:r>
            <a:r>
              <a:rPr dirty="0" sz="9200" spc="-725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9200" spc="-20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455" b="0">
                <a:solidFill>
                  <a:srgbClr val="000000"/>
                </a:solidFill>
                <a:latin typeface="Arial"/>
                <a:cs typeface="Arial"/>
              </a:rPr>
              <a:t>story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539" y="2492070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104647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531403" y="4055910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451250" y="4143460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581789" y="4075980"/>
            <a:ext cx="644692" cy="6616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93451" y="3974952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38847" y="346423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874938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96091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08417" y="492612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094360" y="5664748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90499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89558" y="633708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9433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828909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96451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733247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804185" y="446776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016814" y="664639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016814" y="567301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0168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7650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5988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72509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538466" y="600091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021064" y="46891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35199" y="3475676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955042" y="3563225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85585" y="3495747"/>
            <a:ext cx="644692" cy="661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35199" y="4220341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955042" y="4307891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85585" y="4240415"/>
            <a:ext cx="644692" cy="661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31306" y="6720857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51150" y="6808406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81700" y="6740935"/>
            <a:ext cx="644681" cy="661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280214" y="6378969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200059" y="6466518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330609" y="6399040"/>
            <a:ext cx="644681" cy="661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82891" y="3101561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530761" y="3940944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64984" y="4916519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946125" y="6369135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763118" y="5976279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313085" y="4689172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031078" y="4467767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411781" y="4552011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7670" y="837670"/>
            <a:ext cx="5758986" cy="5835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06769" y="7659642"/>
            <a:ext cx="12226290" cy="24479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75285" marR="5080" indent="-363220">
              <a:lnSpc>
                <a:spcPct val="141900"/>
              </a:lnSpc>
              <a:spcBef>
                <a:spcPts val="100"/>
              </a:spcBef>
            </a:pPr>
            <a:r>
              <a:rPr dirty="0" sz="5600" spc="-730" b="0">
                <a:latin typeface="Arial Black"/>
                <a:cs typeface="Arial Black"/>
              </a:rPr>
              <a:t>A </a:t>
            </a:r>
            <a:r>
              <a:rPr dirty="0" sz="5600" spc="-600" b="0">
                <a:latin typeface="Arial Black"/>
                <a:cs typeface="Arial Black"/>
              </a:rPr>
              <a:t>user </a:t>
            </a:r>
            <a:r>
              <a:rPr dirty="0" sz="5600" spc="-595" b="0">
                <a:latin typeface="Arial Black"/>
                <a:cs typeface="Arial Black"/>
              </a:rPr>
              <a:t>persona </a:t>
            </a:r>
            <a:r>
              <a:rPr dirty="0" sz="5600" spc="-600" b="0">
                <a:latin typeface="Arial Black"/>
                <a:cs typeface="Arial Black"/>
              </a:rPr>
              <a:t>within </a:t>
            </a:r>
            <a:r>
              <a:rPr dirty="0" sz="5600" spc="-625" b="0">
                <a:latin typeface="Arial Black"/>
                <a:cs typeface="Arial Black"/>
              </a:rPr>
              <a:t>the </a:t>
            </a:r>
            <a:r>
              <a:rPr dirty="0" sz="5600" spc="-580" b="0">
                <a:latin typeface="Arial Black"/>
                <a:cs typeface="Arial Black"/>
              </a:rPr>
              <a:t>domain </a:t>
            </a:r>
            <a:r>
              <a:rPr dirty="0" sz="5600" spc="-575" b="0">
                <a:latin typeface="Arial Black"/>
                <a:cs typeface="Arial Black"/>
              </a:rPr>
              <a:t>that  </a:t>
            </a:r>
            <a:r>
              <a:rPr dirty="0" sz="5600" spc="-600" b="0">
                <a:latin typeface="Arial Black"/>
                <a:cs typeface="Arial Black"/>
              </a:rPr>
              <a:t>requests </a:t>
            </a:r>
            <a:r>
              <a:rPr dirty="0" sz="5600" spc="-655" b="0">
                <a:latin typeface="Arial Black"/>
                <a:cs typeface="Arial Black"/>
              </a:rPr>
              <a:t>a </a:t>
            </a:r>
            <a:r>
              <a:rPr dirty="0" sz="5600" spc="-640" b="0">
                <a:latin typeface="Arial Black"/>
                <a:cs typeface="Arial Black"/>
              </a:rPr>
              <a:t>command </a:t>
            </a:r>
            <a:r>
              <a:rPr dirty="0" sz="5600" spc="-550" b="0">
                <a:latin typeface="Arial Black"/>
                <a:cs typeface="Arial Black"/>
              </a:rPr>
              <a:t>to </a:t>
            </a:r>
            <a:r>
              <a:rPr dirty="0" sz="5600" spc="-665" b="0">
                <a:latin typeface="Arial Black"/>
                <a:cs typeface="Arial Black"/>
              </a:rPr>
              <a:t>be</a:t>
            </a:r>
            <a:r>
              <a:rPr dirty="0" sz="5600" spc="40" b="0">
                <a:latin typeface="Arial Black"/>
                <a:cs typeface="Arial Black"/>
              </a:rPr>
              <a:t> </a:t>
            </a:r>
            <a:r>
              <a:rPr dirty="0" sz="5600" spc="-675" b="0">
                <a:latin typeface="Arial Black"/>
                <a:cs typeface="Arial Black"/>
              </a:rPr>
              <a:t>executed.</a:t>
            </a:r>
            <a:endParaRPr sz="5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6585" y="458489"/>
            <a:ext cx="415988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2575" b="0">
                <a:solidFill>
                  <a:srgbClr val="000000"/>
                </a:solidFill>
                <a:latin typeface="Arial"/>
                <a:cs typeface="Arial"/>
              </a:rPr>
              <a:t>WHODUNIT?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539" y="2492070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104647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531403" y="4055910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451250" y="4143460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581789" y="4075980"/>
            <a:ext cx="644692" cy="6616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93451" y="3974952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38847" y="346423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874938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96091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08417" y="492612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094360" y="5664748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90499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89558" y="633708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9433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828909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96451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733247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804185" y="446776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016814" y="664639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016814" y="567301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0168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7650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5988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72509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538466" y="600091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021064" y="46891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35199" y="3475676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955042" y="3563225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85585" y="3495747"/>
            <a:ext cx="644692" cy="661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35199" y="4220341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955042" y="4307891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85585" y="4240415"/>
            <a:ext cx="644692" cy="661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31306" y="6720857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51150" y="6808406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81700" y="6740935"/>
            <a:ext cx="644681" cy="661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280214" y="6378969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200059" y="6466518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330609" y="6399040"/>
            <a:ext cx="644681" cy="661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82891" y="3101561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530762" y="3940944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64984" y="4916519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946125" y="6369135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763118" y="5976279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313085" y="4689172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031078" y="4467767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411781" y="4552011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030469" y="3586512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78338" y="4353005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78338" y="5417241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693703" y="6890944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060664" y="5142723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7670" y="837670"/>
            <a:ext cx="5863695" cy="5807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2791" y="7683519"/>
            <a:ext cx="16662400" cy="24479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42185" marR="5080" indent="-2230120">
              <a:lnSpc>
                <a:spcPct val="141900"/>
              </a:lnSpc>
              <a:spcBef>
                <a:spcPts val="100"/>
              </a:spcBef>
            </a:pPr>
            <a:r>
              <a:rPr dirty="0" sz="5600" spc="-730" b="0">
                <a:latin typeface="Arial Black"/>
                <a:cs typeface="Arial Black"/>
              </a:rPr>
              <a:t>A </a:t>
            </a:r>
            <a:r>
              <a:rPr dirty="0" sz="5600" spc="-620" b="0">
                <a:latin typeface="Arial Black"/>
                <a:cs typeface="Arial Black"/>
              </a:rPr>
              <a:t>statement </a:t>
            </a:r>
            <a:r>
              <a:rPr dirty="0" sz="5600" spc="-575" b="0">
                <a:latin typeface="Arial Black"/>
                <a:cs typeface="Arial Black"/>
              </a:rPr>
              <a:t>that </a:t>
            </a:r>
            <a:r>
              <a:rPr dirty="0" sz="5600" spc="-730" b="0">
                <a:latin typeface="Arial Black"/>
                <a:cs typeface="Arial Black"/>
              </a:rPr>
              <a:t>when </a:t>
            </a:r>
            <a:r>
              <a:rPr dirty="0" sz="5600" spc="-630" b="0">
                <a:latin typeface="Arial Black"/>
                <a:cs typeface="Arial Black"/>
              </a:rPr>
              <a:t>one </a:t>
            </a:r>
            <a:r>
              <a:rPr dirty="0" sz="5600" spc="-560" b="0">
                <a:latin typeface="Arial Black"/>
                <a:cs typeface="Arial Black"/>
              </a:rPr>
              <a:t>or </a:t>
            </a:r>
            <a:r>
              <a:rPr dirty="0" sz="5600" spc="-665" b="0">
                <a:latin typeface="Arial Black"/>
                <a:cs typeface="Arial Black"/>
              </a:rPr>
              <a:t>more </a:t>
            </a:r>
            <a:r>
              <a:rPr dirty="0" sz="5600" spc="-560" b="0">
                <a:latin typeface="Arial Black"/>
                <a:cs typeface="Arial Black"/>
              </a:rPr>
              <a:t>specific </a:t>
            </a:r>
            <a:r>
              <a:rPr dirty="0" sz="5600" spc="-595" b="0">
                <a:latin typeface="Arial Black"/>
                <a:cs typeface="Arial Black"/>
              </a:rPr>
              <a:t>Domain  </a:t>
            </a:r>
            <a:r>
              <a:rPr dirty="0" sz="5600" spc="-640" b="0">
                <a:latin typeface="Arial Black"/>
                <a:cs typeface="Arial Black"/>
              </a:rPr>
              <a:t>Events </a:t>
            </a:r>
            <a:r>
              <a:rPr dirty="0" sz="5600" spc="-740" b="0">
                <a:latin typeface="Arial Black"/>
                <a:cs typeface="Arial Black"/>
              </a:rPr>
              <a:t>occur, </a:t>
            </a:r>
            <a:r>
              <a:rPr dirty="0" sz="5600" spc="-575" b="0">
                <a:latin typeface="Arial Black"/>
                <a:cs typeface="Arial Black"/>
              </a:rPr>
              <a:t>something </a:t>
            </a:r>
            <a:r>
              <a:rPr dirty="0" sz="5600" spc="-625" b="0">
                <a:latin typeface="Arial Black"/>
                <a:cs typeface="Arial Black"/>
              </a:rPr>
              <a:t>else </a:t>
            </a:r>
            <a:r>
              <a:rPr dirty="0" sz="5600" spc="-525" b="0">
                <a:latin typeface="Arial Black"/>
                <a:cs typeface="Arial Black"/>
              </a:rPr>
              <a:t>should</a:t>
            </a:r>
            <a:r>
              <a:rPr dirty="0" sz="5600" spc="165" b="0">
                <a:latin typeface="Arial Black"/>
                <a:cs typeface="Arial Black"/>
              </a:rPr>
              <a:t> </a:t>
            </a:r>
            <a:r>
              <a:rPr dirty="0" sz="5600" spc="-575" b="0">
                <a:latin typeface="Arial Black"/>
                <a:cs typeface="Arial Black"/>
              </a:rPr>
              <a:t>happen.</a:t>
            </a:r>
            <a:endParaRPr sz="5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70823" y="458489"/>
            <a:ext cx="3961129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635" b="0">
                <a:solidFill>
                  <a:srgbClr val="000000"/>
                </a:solidFill>
                <a:latin typeface="Arial"/>
                <a:cs typeface="Arial"/>
              </a:rPr>
              <a:t>make </a:t>
            </a:r>
            <a:r>
              <a:rPr dirty="0" sz="9200" spc="220" b="0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dirty="0" sz="9200" spc="-16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305" b="0">
                <a:solidFill>
                  <a:srgbClr val="000000"/>
                </a:solidFill>
                <a:latin typeface="Arial"/>
                <a:cs typeface="Arial"/>
              </a:rPr>
              <a:t>so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539" y="2492070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104647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531403" y="4055910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451250" y="4143460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581789" y="4075980"/>
            <a:ext cx="644692" cy="6616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93451" y="3974952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38847" y="346423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874938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96091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08417" y="492612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094360" y="5664748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90499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89558" y="633708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9433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828909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96451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733247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804185" y="446776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016814" y="664639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016814" y="567301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0168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7650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5988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72509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538466" y="600091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021064" y="46891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35199" y="3475676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955042" y="3563225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85585" y="3495747"/>
            <a:ext cx="644692" cy="661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35199" y="4220341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955042" y="4307891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85585" y="4240415"/>
            <a:ext cx="644692" cy="661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31306" y="6720857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51150" y="6808406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81700" y="6740935"/>
            <a:ext cx="644681" cy="661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280214" y="6378969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200059" y="6466518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330609" y="6399040"/>
            <a:ext cx="644681" cy="661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82891" y="3101561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530762" y="3940944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64984" y="4916519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946125" y="6369135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763118" y="5976279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313085" y="4689172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031078" y="4467767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411781" y="4552011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030469" y="3586512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78338" y="4353005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78338" y="5417241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693703" y="6890944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060664" y="5142723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817356" y="6154636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530413" y="3994749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5104116" y="3984851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7670" y="837670"/>
            <a:ext cx="5863695" cy="5844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299" y="7053901"/>
            <a:ext cx="14697075" cy="36588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L="1833245" marR="5080" indent="-1821180">
              <a:lnSpc>
                <a:spcPct val="141900"/>
              </a:lnSpc>
              <a:spcBef>
                <a:spcPts val="100"/>
              </a:spcBef>
            </a:pPr>
            <a:r>
              <a:rPr dirty="0" sz="5600" spc="-730" b="0">
                <a:latin typeface="Arial Black"/>
                <a:cs typeface="Arial Black"/>
              </a:rPr>
              <a:t>A </a:t>
            </a:r>
            <a:r>
              <a:rPr dirty="0" sz="5600" spc="-720" b="0">
                <a:latin typeface="Arial Black"/>
                <a:cs typeface="Arial Black"/>
              </a:rPr>
              <a:t>view </a:t>
            </a:r>
            <a:r>
              <a:rPr dirty="0" sz="5600" spc="-400" b="0">
                <a:latin typeface="Arial Black"/>
                <a:cs typeface="Arial Black"/>
              </a:rPr>
              <a:t>of </a:t>
            </a:r>
            <a:r>
              <a:rPr dirty="0" sz="5600" spc="-625" b="0">
                <a:latin typeface="Arial Black"/>
                <a:cs typeface="Arial Black"/>
              </a:rPr>
              <a:t>the </a:t>
            </a:r>
            <a:r>
              <a:rPr dirty="0" sz="5600" spc="-605" b="0">
                <a:latin typeface="Arial Black"/>
                <a:cs typeface="Arial Black"/>
              </a:rPr>
              <a:t>data </a:t>
            </a:r>
            <a:r>
              <a:rPr dirty="0" sz="5600" spc="-625" b="0">
                <a:latin typeface="Arial Black"/>
                <a:cs typeface="Arial Black"/>
              </a:rPr>
              <a:t>captured </a:t>
            </a:r>
            <a:r>
              <a:rPr dirty="0" sz="5600" spc="-600" b="0">
                <a:latin typeface="Arial Black"/>
                <a:cs typeface="Arial Black"/>
              </a:rPr>
              <a:t>within</a:t>
            </a:r>
            <a:r>
              <a:rPr dirty="0" sz="5600" spc="350" b="0">
                <a:latin typeface="Arial Black"/>
                <a:cs typeface="Arial Black"/>
              </a:rPr>
              <a:t> </a:t>
            </a:r>
            <a:r>
              <a:rPr dirty="0" sz="5600" spc="-625" b="0">
                <a:latin typeface="Arial Black"/>
                <a:cs typeface="Arial Black"/>
              </a:rPr>
              <a:t>the</a:t>
            </a:r>
            <a:r>
              <a:rPr dirty="0" sz="5600" spc="-480" b="0">
                <a:latin typeface="Arial Black"/>
                <a:cs typeface="Arial Black"/>
              </a:rPr>
              <a:t> </a:t>
            </a:r>
            <a:r>
              <a:rPr dirty="0" sz="5600" spc="-585" b="0">
                <a:latin typeface="Arial Black"/>
                <a:cs typeface="Arial Black"/>
              </a:rPr>
              <a:t>domain </a:t>
            </a:r>
            <a:r>
              <a:rPr dirty="0" sz="5600" spc="-295" b="0">
                <a:latin typeface="Arial Black"/>
                <a:cs typeface="Arial Black"/>
              </a:rPr>
              <a:t> </a:t>
            </a:r>
            <a:r>
              <a:rPr dirty="0" sz="5600" spc="-575" b="0">
                <a:latin typeface="Arial Black"/>
                <a:cs typeface="Arial Black"/>
              </a:rPr>
              <a:t>that </a:t>
            </a:r>
            <a:r>
              <a:rPr dirty="0" sz="5600" spc="-605" b="0">
                <a:latin typeface="Arial Black"/>
                <a:cs typeface="Arial Black"/>
              </a:rPr>
              <a:t>an </a:t>
            </a:r>
            <a:r>
              <a:rPr dirty="0" sz="5600" spc="-640" b="0">
                <a:latin typeface="Arial Black"/>
                <a:cs typeface="Arial Black"/>
              </a:rPr>
              <a:t>Actor </a:t>
            </a:r>
            <a:r>
              <a:rPr dirty="0" sz="5600" spc="-580" b="0">
                <a:latin typeface="Arial Black"/>
                <a:cs typeface="Arial Black"/>
              </a:rPr>
              <a:t>uses </a:t>
            </a:r>
            <a:r>
              <a:rPr dirty="0" sz="5600" spc="-550" b="0">
                <a:latin typeface="Arial Black"/>
                <a:cs typeface="Arial Black"/>
              </a:rPr>
              <a:t>to</a:t>
            </a:r>
            <a:r>
              <a:rPr dirty="0" sz="5600" spc="-15" b="0">
                <a:latin typeface="Arial Black"/>
                <a:cs typeface="Arial Black"/>
              </a:rPr>
              <a:t> </a:t>
            </a:r>
            <a:r>
              <a:rPr dirty="0" sz="5600" spc="-610" b="0">
                <a:latin typeface="Arial Black"/>
                <a:cs typeface="Arial Black"/>
              </a:rPr>
              <a:t>gather</a:t>
            </a:r>
            <a:r>
              <a:rPr dirty="0" sz="5600" spc="-484" b="0">
                <a:latin typeface="Arial Black"/>
                <a:cs typeface="Arial Black"/>
              </a:rPr>
              <a:t> </a:t>
            </a:r>
            <a:r>
              <a:rPr dirty="0" sz="5600" spc="-530" b="0">
                <a:latin typeface="Arial Black"/>
                <a:cs typeface="Arial Black"/>
              </a:rPr>
              <a:t>information </a:t>
            </a:r>
            <a:r>
              <a:rPr dirty="0" sz="5600" spc="-310" b="0">
                <a:latin typeface="Arial Black"/>
                <a:cs typeface="Arial Black"/>
              </a:rPr>
              <a:t> </a:t>
            </a:r>
            <a:r>
              <a:rPr dirty="0" sz="5600" spc="-630" b="0">
                <a:latin typeface="Arial Black"/>
                <a:cs typeface="Arial Black"/>
              </a:rPr>
              <a:t>necessary </a:t>
            </a:r>
            <a:r>
              <a:rPr dirty="0" sz="5600" spc="-550" b="0">
                <a:latin typeface="Arial Black"/>
                <a:cs typeface="Arial Black"/>
              </a:rPr>
              <a:t>to </a:t>
            </a:r>
            <a:r>
              <a:rPr dirty="0" sz="5600" spc="-765" b="0">
                <a:latin typeface="Arial Black"/>
                <a:cs typeface="Arial Black"/>
              </a:rPr>
              <a:t>make </a:t>
            </a:r>
            <a:r>
              <a:rPr dirty="0" sz="5600" spc="-655" b="0">
                <a:latin typeface="Arial Black"/>
                <a:cs typeface="Arial Black"/>
              </a:rPr>
              <a:t>a</a:t>
            </a:r>
            <a:r>
              <a:rPr dirty="0" sz="5600" spc="5" b="0">
                <a:latin typeface="Arial Black"/>
                <a:cs typeface="Arial Black"/>
              </a:rPr>
              <a:t> </a:t>
            </a:r>
            <a:r>
              <a:rPr dirty="0" sz="5600" spc="-555" b="0">
                <a:latin typeface="Arial Black"/>
                <a:cs typeface="Arial Black"/>
              </a:rPr>
              <a:t>decision.</a:t>
            </a:r>
            <a:endParaRPr sz="5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" y="834445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3"/>
                </a:lnTo>
                <a:lnTo>
                  <a:pt x="253291" y="114617"/>
                </a:lnTo>
                <a:lnTo>
                  <a:pt x="214196" y="144674"/>
                </a:lnTo>
                <a:lnTo>
                  <a:pt x="177913" y="177944"/>
                </a:lnTo>
                <a:lnTo>
                  <a:pt x="144643" y="214227"/>
                </a:lnTo>
                <a:lnTo>
                  <a:pt x="114586" y="253322"/>
                </a:lnTo>
                <a:lnTo>
                  <a:pt x="87944" y="295028"/>
                </a:lnTo>
                <a:lnTo>
                  <a:pt x="64915" y="339146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8" y="2490619"/>
                </a:lnTo>
                <a:lnTo>
                  <a:pt x="3542577" y="2489348"/>
                </a:lnTo>
                <a:lnTo>
                  <a:pt x="3592971" y="2487252"/>
                </a:lnTo>
                <a:lnTo>
                  <a:pt x="3639881" y="2484126"/>
                </a:lnTo>
                <a:lnTo>
                  <a:pt x="3683959" y="2479763"/>
                </a:lnTo>
                <a:lnTo>
                  <a:pt x="3725854" y="2473957"/>
                </a:lnTo>
                <a:lnTo>
                  <a:pt x="3766216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71" y="2066821"/>
                </a:lnTo>
                <a:lnTo>
                  <a:pt x="4205387" y="2027339"/>
                </a:lnTo>
                <a:lnTo>
                  <a:pt x="4212851" y="1986976"/>
                </a:lnTo>
                <a:lnTo>
                  <a:pt x="4218667" y="1945080"/>
                </a:lnTo>
                <a:lnTo>
                  <a:pt x="4223037" y="1901001"/>
                </a:lnTo>
                <a:lnTo>
                  <a:pt x="4226138" y="1854762"/>
                </a:lnTo>
                <a:lnTo>
                  <a:pt x="4228234" y="1804762"/>
                </a:lnTo>
                <a:lnTo>
                  <a:pt x="4229505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5" y="742382"/>
                </a:lnTo>
                <a:lnTo>
                  <a:pt x="4228234" y="687853"/>
                </a:lnTo>
                <a:lnTo>
                  <a:pt x="4226138" y="637457"/>
                </a:lnTo>
                <a:lnTo>
                  <a:pt x="4222972" y="590156"/>
                </a:lnTo>
                <a:lnTo>
                  <a:pt x="4218619" y="546267"/>
                </a:lnTo>
                <a:lnTo>
                  <a:pt x="4212824" y="504486"/>
                </a:lnTo>
                <a:lnTo>
                  <a:pt x="4205377" y="464182"/>
                </a:lnTo>
                <a:lnTo>
                  <a:pt x="4196070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1" y="34354"/>
                </a:lnTo>
                <a:lnTo>
                  <a:pt x="3766241" y="25044"/>
                </a:lnTo>
                <a:lnTo>
                  <a:pt x="3725938" y="17589"/>
                </a:lnTo>
                <a:lnTo>
                  <a:pt x="3684158" y="11783"/>
                </a:lnTo>
                <a:lnTo>
                  <a:pt x="3640271" y="7420"/>
                </a:lnTo>
                <a:lnTo>
                  <a:pt x="3593644" y="4294"/>
                </a:lnTo>
                <a:lnTo>
                  <a:pt x="3543645" y="2198"/>
                </a:lnTo>
                <a:lnTo>
                  <a:pt x="3489643" y="927"/>
                </a:lnTo>
                <a:lnTo>
                  <a:pt x="3367102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4F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9011" y="1610287"/>
            <a:ext cx="1466215" cy="8674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00" spc="-405" b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77944" y="5853224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22308" y="5853224"/>
            <a:ext cx="2094177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821507" y="5853224"/>
            <a:ext cx="2094177" cy="20941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143" y="5853224"/>
            <a:ext cx="2094177" cy="20941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98763" y="8510600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5777" y="8887552"/>
            <a:ext cx="11563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4F8F00"/>
                </a:solidFill>
                <a:latin typeface="Courier New"/>
                <a:cs typeface="Courier New"/>
              </a:rPr>
              <a:t>1</a:t>
            </a:r>
            <a:r>
              <a:rPr dirty="0" sz="2450" spc="10" b="1"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79713" y="9354508"/>
          <a:ext cx="16346805" cy="1068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/>
                <a:gridCol w="1036319"/>
                <a:gridCol w="2272030"/>
                <a:gridCol w="1235075"/>
                <a:gridCol w="1036320"/>
                <a:gridCol w="2277110"/>
                <a:gridCol w="1240154"/>
                <a:gridCol w="1036320"/>
                <a:gridCol w="2272029"/>
                <a:gridCol w="1235075"/>
                <a:gridCol w="1036319"/>
                <a:gridCol w="1350644"/>
              </a:tblGrid>
              <a:tr h="34553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2355"/>
                        </a:lnSpc>
                      </a:pPr>
                      <a:r>
                        <a:rPr dirty="0" sz="2450" spc="-5" b="1">
                          <a:latin typeface="Courier New"/>
                          <a:cs typeface="Courier New"/>
                        </a:rPr>
                        <a:t>name: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2355"/>
                        </a:lnSpc>
                      </a:pPr>
                      <a:r>
                        <a:rPr dirty="0" sz="2450" spc="10" b="1">
                          <a:latin typeface="Courier New"/>
                          <a:cs typeface="Courier New"/>
                        </a:rPr>
                        <a:t>“Joe”,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2355"/>
                        </a:lnSpc>
                      </a:pPr>
                      <a:r>
                        <a:rPr dirty="0" sz="2450" spc="-5" b="1">
                          <a:latin typeface="Courier New"/>
                          <a:cs typeface="Courier New"/>
                        </a:rPr>
                        <a:t>name: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2355"/>
                        </a:lnSpc>
                      </a:pPr>
                      <a:r>
                        <a:rPr dirty="0" sz="2450" spc="10" b="1">
                          <a:latin typeface="Courier New"/>
                          <a:cs typeface="Courier New"/>
                        </a:rPr>
                        <a:t>“Joe”,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2355"/>
                        </a:lnSpc>
                      </a:pPr>
                      <a:r>
                        <a:rPr dirty="0" sz="2450" spc="-5" b="1">
                          <a:latin typeface="Courier New"/>
                          <a:cs typeface="Courier New"/>
                        </a:rPr>
                        <a:t>name: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2355"/>
                        </a:lnSpc>
                      </a:pPr>
                      <a:r>
                        <a:rPr dirty="0" sz="2450" spc="10" b="1">
                          <a:latin typeface="Courier New"/>
                          <a:cs typeface="Courier New"/>
                        </a:rPr>
                        <a:t>“Joe”,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2355"/>
                        </a:lnSpc>
                      </a:pPr>
                      <a:r>
                        <a:rPr dirty="0" sz="2450" spc="-5" b="1">
                          <a:latin typeface="Courier New"/>
                          <a:cs typeface="Courier New"/>
                        </a:rPr>
                        <a:t>name: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2355"/>
                        </a:lnSpc>
                      </a:pPr>
                      <a:r>
                        <a:rPr dirty="0" sz="2450" spc="10" b="1">
                          <a:latin typeface="Courier New"/>
                          <a:cs typeface="Courier New"/>
                        </a:rPr>
                        <a:t>“Joe”,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37695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2600"/>
                        </a:lnSpc>
                      </a:pPr>
                      <a:r>
                        <a:rPr dirty="0" sz="2450" spc="5" b="1">
                          <a:latin typeface="Courier New"/>
                          <a:cs typeface="Courier New"/>
                        </a:rPr>
                        <a:t>age: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600"/>
                        </a:lnSpc>
                      </a:pPr>
                      <a:r>
                        <a:rPr dirty="0" sz="2450" b="1">
                          <a:solidFill>
                            <a:srgbClr val="FF930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2600"/>
                        </a:lnSpc>
                      </a:pPr>
                      <a:r>
                        <a:rPr dirty="0" sz="2450" spc="5" b="1">
                          <a:latin typeface="Courier New"/>
                          <a:cs typeface="Courier New"/>
                        </a:rPr>
                        <a:t>age: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600"/>
                        </a:lnSpc>
                      </a:pPr>
                      <a:r>
                        <a:rPr dirty="0" sz="2450" b="1">
                          <a:solidFill>
                            <a:srgbClr val="FF9300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2600"/>
                        </a:lnSpc>
                      </a:pPr>
                      <a:r>
                        <a:rPr dirty="0" sz="2450" spc="5" b="1">
                          <a:latin typeface="Courier New"/>
                          <a:cs typeface="Courier New"/>
                        </a:rPr>
                        <a:t>age: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600"/>
                        </a:lnSpc>
                      </a:pPr>
                      <a:r>
                        <a:rPr dirty="0" sz="2450" spc="10" b="1">
                          <a:solidFill>
                            <a:srgbClr val="FF9300"/>
                          </a:solidFill>
                          <a:latin typeface="Courier New"/>
                          <a:cs typeface="Courier New"/>
                        </a:rPr>
                        <a:t>35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2600"/>
                        </a:lnSpc>
                      </a:pPr>
                      <a:r>
                        <a:rPr dirty="0" sz="2450" spc="5" b="1">
                          <a:latin typeface="Courier New"/>
                          <a:cs typeface="Courier New"/>
                        </a:rPr>
                        <a:t>age: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600"/>
                        </a:lnSpc>
                      </a:pPr>
                      <a:r>
                        <a:rPr dirty="0" sz="2450" spc="10" b="1">
                          <a:solidFill>
                            <a:srgbClr val="FF9300"/>
                          </a:solidFill>
                          <a:latin typeface="Courier New"/>
                          <a:cs typeface="Courier New"/>
                        </a:rPr>
                        <a:t>60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345539">
                <a:tc>
                  <a:txBody>
                    <a:bodyPr/>
                    <a:lstStyle/>
                    <a:p>
                      <a:pPr marL="31750">
                        <a:lnSpc>
                          <a:spcPts val="2600"/>
                        </a:lnSpc>
                      </a:pPr>
                      <a:r>
                        <a:rPr dirty="0" sz="2450" b="1">
                          <a:latin typeface="Courier New"/>
                          <a:cs typeface="Courier New"/>
                        </a:rPr>
                        <a:t>}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6360">
                        <a:lnSpc>
                          <a:spcPts val="2600"/>
                        </a:lnSpc>
                      </a:pPr>
                      <a:r>
                        <a:rPr dirty="0" sz="2450" b="1">
                          <a:latin typeface="Courier New"/>
                          <a:cs typeface="Courier New"/>
                        </a:rPr>
                        <a:t>}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6360">
                        <a:lnSpc>
                          <a:spcPts val="2600"/>
                        </a:lnSpc>
                      </a:pPr>
                      <a:r>
                        <a:rPr dirty="0" sz="2450" b="1">
                          <a:latin typeface="Courier New"/>
                          <a:cs typeface="Courier New"/>
                        </a:rPr>
                        <a:t>}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6360">
                        <a:lnSpc>
                          <a:spcPts val="2600"/>
                        </a:lnSpc>
                      </a:pPr>
                      <a:r>
                        <a:rPr dirty="0" sz="2450" b="1">
                          <a:latin typeface="Courier New"/>
                          <a:cs typeface="Courier New"/>
                        </a:rPr>
                        <a:t>}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343232" y="8510600"/>
            <a:ext cx="213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20247" y="8887552"/>
            <a:ext cx="11563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80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4F8F00"/>
                </a:solidFill>
                <a:latin typeface="Courier New"/>
                <a:cs typeface="Courier New"/>
              </a:rPr>
              <a:t>1</a:t>
            </a:r>
            <a:r>
              <a:rPr dirty="0" sz="2450" spc="10" b="1"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5244" y="1372422"/>
            <a:ext cx="16960850" cy="7917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480425" marR="5080" indent="-922655">
              <a:lnSpc>
                <a:spcPct val="109500"/>
              </a:lnSpc>
              <a:spcBef>
                <a:spcPts val="100"/>
              </a:spcBef>
            </a:pPr>
            <a:r>
              <a:rPr dirty="0" sz="3950" spc="-254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object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40" b="1">
                <a:solidFill>
                  <a:srgbClr val="0220B4"/>
                </a:solidFill>
                <a:latin typeface="Arial"/>
                <a:cs typeface="Arial"/>
              </a:rPr>
              <a:t>state </a:t>
            </a:r>
            <a:r>
              <a:rPr dirty="0" sz="3950" spc="-145" b="1">
                <a:solidFill>
                  <a:srgbClr val="0220B4"/>
                </a:solidFill>
                <a:latin typeface="Arial"/>
                <a:cs typeface="Arial"/>
              </a:rPr>
              <a:t>changes </a:t>
            </a:r>
            <a:r>
              <a:rPr dirty="0" sz="3950" spc="-170" b="1">
                <a:solidFill>
                  <a:srgbClr val="0220B4"/>
                </a:solidFill>
                <a:latin typeface="Arial"/>
                <a:cs typeface="Arial"/>
              </a:rPr>
              <a:t>over </a:t>
            </a:r>
            <a:r>
              <a:rPr dirty="0" sz="3950" spc="-55" b="1">
                <a:solidFill>
                  <a:srgbClr val="0220B4"/>
                </a:solidFill>
                <a:latin typeface="Arial"/>
                <a:cs typeface="Arial"/>
              </a:rPr>
              <a:t>time, 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but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identity </a:t>
            </a:r>
            <a:r>
              <a:rPr dirty="0" sz="3950" spc="-120" b="1">
                <a:solidFill>
                  <a:srgbClr val="0220B4"/>
                </a:solidFill>
                <a:latin typeface="Arial"/>
                <a:cs typeface="Arial"/>
              </a:rPr>
              <a:t>remains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the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75" b="1">
                <a:solidFill>
                  <a:srgbClr val="0220B4"/>
                </a:solidFill>
                <a:latin typeface="Arial"/>
                <a:cs typeface="Arial"/>
              </a:rPr>
              <a:t>same.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556760" algn="l"/>
                <a:tab pos="9111615" algn="l"/>
                <a:tab pos="13655675" algn="l"/>
              </a:tabLst>
            </a:pPr>
            <a:r>
              <a:rPr dirty="0" sz="16450" spc="11130">
                <a:latin typeface="Calibri"/>
                <a:cs typeface="Calibri"/>
              </a:rPr>
              <a:t>!	</a:t>
            </a:r>
            <a:r>
              <a:rPr dirty="0" sz="16450" spc="9895">
                <a:latin typeface="Calibri"/>
                <a:cs typeface="Calibri"/>
              </a:rPr>
              <a:t>"	</a:t>
            </a:r>
            <a:r>
              <a:rPr dirty="0" sz="16450" spc="8295">
                <a:latin typeface="Calibri"/>
                <a:cs typeface="Calibri"/>
              </a:rPr>
              <a:t>#	</a:t>
            </a:r>
            <a:r>
              <a:rPr dirty="0" sz="16450" spc="8150">
                <a:latin typeface="Calibri"/>
                <a:cs typeface="Calibri"/>
              </a:rPr>
              <a:t>$</a:t>
            </a:r>
            <a:endParaRPr sz="16450">
              <a:latin typeface="Calibri"/>
              <a:cs typeface="Calibri"/>
            </a:endParaRPr>
          </a:p>
          <a:p>
            <a:pPr marL="8745220">
              <a:lnSpc>
                <a:spcPct val="100000"/>
              </a:lnSpc>
              <a:spcBef>
                <a:spcPts val="2505"/>
              </a:spcBef>
              <a:tabLst>
                <a:tab pos="13289915" algn="l"/>
              </a:tabLst>
            </a:pPr>
            <a:r>
              <a:rPr dirty="0" sz="2450" spc="10" b="1">
                <a:latin typeface="Courier New"/>
                <a:cs typeface="Courier New"/>
              </a:rPr>
              <a:t>{	{</a:t>
            </a:r>
            <a:endParaRPr sz="2450">
              <a:latin typeface="Courier New"/>
              <a:cs typeface="Courier New"/>
            </a:endParaRPr>
          </a:p>
          <a:p>
            <a:pPr marL="9122410">
              <a:lnSpc>
                <a:spcPct val="100000"/>
              </a:lnSpc>
              <a:spcBef>
                <a:spcPts val="25"/>
              </a:spcBef>
              <a:tabLst>
                <a:tab pos="13666469" algn="l"/>
              </a:tabLst>
            </a:pPr>
            <a:r>
              <a:rPr dirty="0" sz="2450" spc="10" b="1">
                <a:latin typeface="Courier New"/>
                <a:cs typeface="Courier New"/>
              </a:rPr>
              <a:t>id: </a:t>
            </a:r>
            <a:r>
              <a:rPr dirty="0" sz="2450" spc="10" b="1">
                <a:solidFill>
                  <a:srgbClr val="4F8F00"/>
                </a:solidFill>
                <a:latin typeface="Courier New"/>
                <a:cs typeface="Courier New"/>
              </a:rPr>
              <a:t>1</a:t>
            </a:r>
            <a:r>
              <a:rPr dirty="0" sz="2450" spc="10" b="1">
                <a:latin typeface="Courier New"/>
                <a:cs typeface="Courier New"/>
              </a:rPr>
              <a:t>,	id:</a:t>
            </a:r>
            <a:r>
              <a:rPr dirty="0" sz="2450" spc="5" b="1">
                <a:latin typeface="Courier New"/>
                <a:cs typeface="Courier New"/>
              </a:rPr>
              <a:t> </a:t>
            </a:r>
            <a:r>
              <a:rPr dirty="0" sz="2450" spc="10" b="1">
                <a:solidFill>
                  <a:srgbClr val="4F8F00"/>
                </a:solidFill>
                <a:latin typeface="Courier New"/>
                <a:cs typeface="Courier New"/>
              </a:rPr>
              <a:t>1</a:t>
            </a:r>
            <a:r>
              <a:rPr dirty="0" sz="2450" spc="10" b="1"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3821" y="458489"/>
            <a:ext cx="827595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050" b="0">
                <a:solidFill>
                  <a:srgbClr val="000000"/>
                </a:solidFill>
                <a:latin typeface="Arial"/>
                <a:cs typeface="Arial"/>
              </a:rPr>
              <a:t>decisions,</a:t>
            </a:r>
            <a:r>
              <a:rPr dirty="0" sz="9200" spc="-12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445" b="0">
                <a:solidFill>
                  <a:srgbClr val="000000"/>
                </a:solidFill>
                <a:latin typeface="Arial"/>
                <a:cs typeface="Arial"/>
              </a:rPr>
              <a:t>decisions…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539" y="2492070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104647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531403" y="4055910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451250" y="4143460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581789" y="4075980"/>
            <a:ext cx="644692" cy="6616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93451" y="3974952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38847" y="346423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874938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96091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08417" y="492612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094360" y="5664748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90499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89558" y="633708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9433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828909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96451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733247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804185" y="446776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016814" y="664639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016814" y="567301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0168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7650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5988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72509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538466" y="600091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021064" y="46891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35199" y="3475676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955042" y="3563225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85585" y="3495747"/>
            <a:ext cx="644692" cy="661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35199" y="4220341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955042" y="4307891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85585" y="4240415"/>
            <a:ext cx="644692" cy="661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31306" y="6720857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51150" y="6808406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81700" y="6740935"/>
            <a:ext cx="644681" cy="661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280214" y="6378969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200059" y="6466518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330609" y="6399040"/>
            <a:ext cx="644681" cy="661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82891" y="3101561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530762" y="3940944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64984" y="4916519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946125" y="6369135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763118" y="5976279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313085" y="4689172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031078" y="4467767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411781" y="4552011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030469" y="3586512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78338" y="4353005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78338" y="5417241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693703" y="6890944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060664" y="5142723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817356" y="615463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530413" y="3994749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5104116" y="3984851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46539" y="4555652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882190" y="6452172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232902" y="3108844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6155215" y="5398501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7670" y="837670"/>
            <a:ext cx="5863695" cy="5883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25895" y="7053901"/>
            <a:ext cx="14103350" cy="3658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731520" marR="5080" indent="-719455">
              <a:lnSpc>
                <a:spcPct val="141900"/>
              </a:lnSpc>
              <a:spcBef>
                <a:spcPts val="100"/>
              </a:spcBef>
            </a:pPr>
            <a:r>
              <a:rPr dirty="0" sz="5600" spc="-730">
                <a:solidFill>
                  <a:srgbClr val="0220B4"/>
                </a:solidFill>
                <a:latin typeface="Arial Black"/>
                <a:cs typeface="Arial Black"/>
              </a:rPr>
              <a:t>A </a:t>
            </a:r>
            <a:r>
              <a:rPr dirty="0" sz="5600" spc="-600">
                <a:solidFill>
                  <a:srgbClr val="0220B4"/>
                </a:solidFill>
                <a:latin typeface="Arial Black"/>
                <a:cs typeface="Arial Black"/>
              </a:rPr>
              <a:t>system </a:t>
            </a:r>
            <a:r>
              <a:rPr dirty="0" sz="5600" spc="-575">
                <a:solidFill>
                  <a:srgbClr val="0220B4"/>
                </a:solidFill>
                <a:latin typeface="Arial Black"/>
                <a:cs typeface="Arial Black"/>
              </a:rPr>
              <a:t>that </a:t>
            </a:r>
            <a:r>
              <a:rPr dirty="0" sz="5600" spc="-615">
                <a:solidFill>
                  <a:srgbClr val="0220B4"/>
                </a:solidFill>
                <a:latin typeface="Arial Black"/>
                <a:cs typeface="Arial Black"/>
              </a:rPr>
              <a:t>exists </a:t>
            </a:r>
            <a:r>
              <a:rPr dirty="0" sz="5600" spc="-565">
                <a:solidFill>
                  <a:srgbClr val="0220B4"/>
                </a:solidFill>
                <a:latin typeface="Arial Black"/>
                <a:cs typeface="Arial Black"/>
              </a:rPr>
              <a:t>outside </a:t>
            </a:r>
            <a:r>
              <a:rPr dirty="0" sz="5600" spc="-400">
                <a:solidFill>
                  <a:srgbClr val="0220B4"/>
                </a:solidFill>
                <a:latin typeface="Arial Black"/>
                <a:cs typeface="Arial Black"/>
              </a:rPr>
              <a:t>of</a:t>
            </a:r>
            <a:r>
              <a:rPr dirty="0" sz="5600" spc="195">
                <a:solidFill>
                  <a:srgbClr val="0220B4"/>
                </a:solidFill>
                <a:latin typeface="Arial Black"/>
                <a:cs typeface="Arial Black"/>
              </a:rPr>
              <a:t> </a:t>
            </a:r>
            <a:r>
              <a:rPr dirty="0" sz="5600" spc="-625">
                <a:solidFill>
                  <a:srgbClr val="0220B4"/>
                </a:solidFill>
                <a:latin typeface="Arial Black"/>
                <a:cs typeface="Arial Black"/>
              </a:rPr>
              <a:t>the</a:t>
            </a:r>
            <a:r>
              <a:rPr dirty="0" sz="5600" spc="-480">
                <a:solidFill>
                  <a:srgbClr val="0220B4"/>
                </a:solidFill>
                <a:latin typeface="Arial Black"/>
                <a:cs typeface="Arial Black"/>
              </a:rPr>
              <a:t> </a:t>
            </a:r>
            <a:r>
              <a:rPr dirty="0" sz="5600" spc="-625">
                <a:solidFill>
                  <a:srgbClr val="0220B4"/>
                </a:solidFill>
                <a:latin typeface="Arial Black"/>
                <a:cs typeface="Arial Black"/>
              </a:rPr>
              <a:t>modeled </a:t>
            </a:r>
            <a:r>
              <a:rPr dirty="0" sz="5600" spc="-315">
                <a:solidFill>
                  <a:srgbClr val="0220B4"/>
                </a:solidFill>
                <a:latin typeface="Arial Black"/>
                <a:cs typeface="Arial Black"/>
              </a:rPr>
              <a:t> </a:t>
            </a:r>
            <a:r>
              <a:rPr dirty="0" sz="5600" spc="-580">
                <a:solidFill>
                  <a:srgbClr val="0220B4"/>
                </a:solidFill>
                <a:latin typeface="Arial Black"/>
                <a:cs typeface="Arial Black"/>
              </a:rPr>
              <a:t>domain </a:t>
            </a:r>
            <a:r>
              <a:rPr dirty="0" sz="5600" spc="-575">
                <a:solidFill>
                  <a:srgbClr val="0220B4"/>
                </a:solidFill>
                <a:latin typeface="Arial Black"/>
                <a:cs typeface="Arial Black"/>
              </a:rPr>
              <a:t>that </a:t>
            </a:r>
            <a:r>
              <a:rPr dirty="0" sz="5600" spc="-585">
                <a:solidFill>
                  <a:srgbClr val="0220B4"/>
                </a:solidFill>
                <a:latin typeface="Arial Black"/>
                <a:cs typeface="Arial Black"/>
              </a:rPr>
              <a:t>collaborates </a:t>
            </a:r>
            <a:r>
              <a:rPr dirty="0" sz="5600" spc="-650">
                <a:solidFill>
                  <a:srgbClr val="0220B4"/>
                </a:solidFill>
                <a:latin typeface="Arial Black"/>
                <a:cs typeface="Arial Black"/>
              </a:rPr>
              <a:t>with </a:t>
            </a:r>
            <a:r>
              <a:rPr dirty="0" sz="5600" spc="-625">
                <a:solidFill>
                  <a:srgbClr val="0220B4"/>
                </a:solidFill>
                <a:latin typeface="Arial Black"/>
                <a:cs typeface="Arial Black"/>
              </a:rPr>
              <a:t>the</a:t>
            </a:r>
            <a:r>
              <a:rPr dirty="0" sz="5600" spc="-5">
                <a:solidFill>
                  <a:srgbClr val="0220B4"/>
                </a:solidFill>
                <a:latin typeface="Arial Black"/>
                <a:cs typeface="Arial Black"/>
              </a:rPr>
              <a:t> </a:t>
            </a:r>
            <a:r>
              <a:rPr dirty="0" sz="5600" spc="-585">
                <a:solidFill>
                  <a:srgbClr val="0220B4"/>
                </a:solidFill>
                <a:latin typeface="Arial Black"/>
                <a:cs typeface="Arial Black"/>
              </a:rPr>
              <a:t>domain</a:t>
            </a:r>
            <a:endParaRPr sz="5600">
              <a:latin typeface="Arial Black"/>
              <a:cs typeface="Arial Black"/>
            </a:endParaRPr>
          </a:p>
          <a:p>
            <a:pPr algn="r" marR="8890">
              <a:lnSpc>
                <a:spcPct val="100000"/>
              </a:lnSpc>
              <a:spcBef>
                <a:spcPts val="2815"/>
              </a:spcBef>
            </a:pPr>
            <a:r>
              <a:rPr dirty="0" sz="5600" spc="-580">
                <a:solidFill>
                  <a:srgbClr val="0220B4"/>
                </a:solidFill>
                <a:latin typeface="Arial Black"/>
                <a:cs typeface="Arial Black"/>
              </a:rPr>
              <a:t>being</a:t>
            </a:r>
            <a:r>
              <a:rPr dirty="0" sz="5600" spc="-555">
                <a:solidFill>
                  <a:srgbClr val="0220B4"/>
                </a:solidFill>
                <a:latin typeface="Arial Black"/>
                <a:cs typeface="Arial Black"/>
              </a:rPr>
              <a:t> </a:t>
            </a:r>
            <a:r>
              <a:rPr dirty="0" sz="5600" spc="-595">
                <a:solidFill>
                  <a:srgbClr val="0220B4"/>
                </a:solidFill>
                <a:latin typeface="Arial Black"/>
                <a:cs typeface="Arial Black"/>
              </a:rPr>
              <a:t>modeled.</a:t>
            </a:r>
            <a:endParaRPr sz="5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2383" y="458489"/>
            <a:ext cx="1012507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440" b="0">
                <a:solidFill>
                  <a:srgbClr val="000000"/>
                </a:solidFill>
                <a:latin typeface="Arial"/>
                <a:cs typeface="Arial"/>
              </a:rPr>
              <a:t>hello</a:t>
            </a:r>
            <a:r>
              <a:rPr dirty="0" sz="9200" spc="-11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715" b="0">
                <a:solidFill>
                  <a:srgbClr val="000000"/>
                </a:solidFill>
                <a:latin typeface="Arial"/>
                <a:cs typeface="Arial"/>
              </a:rPr>
              <a:t>from</a:t>
            </a:r>
            <a:r>
              <a:rPr dirty="0" sz="9200" spc="-11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725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9200" spc="-11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595" b="0">
                <a:solidFill>
                  <a:srgbClr val="000000"/>
                </a:solidFill>
                <a:latin typeface="Arial"/>
                <a:cs typeface="Arial"/>
              </a:rPr>
              <a:t>other</a:t>
            </a:r>
            <a:r>
              <a:rPr dirty="0" sz="9200" spc="-11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764" b="0">
                <a:solidFill>
                  <a:srgbClr val="000000"/>
                </a:solidFill>
                <a:latin typeface="Arial"/>
                <a:cs typeface="Arial"/>
              </a:rPr>
              <a:t>siDE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539" y="2492070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104647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531403" y="4055910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451250" y="4143460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581789" y="4075980"/>
            <a:ext cx="644692" cy="6616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93451" y="3974952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38847" y="346423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874938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96091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08417" y="492612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094360" y="5664748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90499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89558" y="633708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9433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828909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096451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733247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804185" y="446776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016814" y="664639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016814" y="567301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0168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7650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59887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72509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538466" y="600091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021064" y="46891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35199" y="3475676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955042" y="3563225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85585" y="3495747"/>
            <a:ext cx="644692" cy="661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35199" y="4220341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955042" y="4307891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85585" y="4240415"/>
            <a:ext cx="644692" cy="661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31306" y="6720857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51150" y="6808406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81700" y="6740935"/>
            <a:ext cx="644681" cy="661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280214" y="6378969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200059" y="6466518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330609" y="6399040"/>
            <a:ext cx="644681" cy="661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82891" y="3101561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530762" y="3940944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64984" y="4916519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946125" y="6369135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763118" y="5976279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313085" y="4689172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031078" y="4467767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411781" y="4552011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030469" y="3586512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78338" y="4353005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78338" y="5417241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693703" y="6890944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060664" y="5142723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817356" y="615463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530413" y="3994749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5104116" y="3984851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46537" y="4555652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882190" y="6452172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232902" y="3108844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6155215" y="5398501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442453" y="3862820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138757" y="2259084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253907" y="2259084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9016814" y="7470540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4268696" y="5312709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7670" y="837670"/>
            <a:ext cx="5863695" cy="5902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9398" y="7392235"/>
            <a:ext cx="14787244" cy="3048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1680210">
              <a:lnSpc>
                <a:spcPct val="143700"/>
              </a:lnSpc>
              <a:spcBef>
                <a:spcPts val="95"/>
              </a:spcBef>
            </a:pPr>
            <a:r>
              <a:rPr dirty="0" sz="4600" spc="-590" b="0">
                <a:latin typeface="Arial Black"/>
                <a:cs typeface="Arial Black"/>
              </a:rPr>
              <a:t>A </a:t>
            </a:r>
            <a:r>
              <a:rPr dirty="0" sz="4600" spc="-455" b="0">
                <a:latin typeface="Arial Black"/>
                <a:cs typeface="Arial Black"/>
              </a:rPr>
              <a:t>transactionally-consistent </a:t>
            </a:r>
            <a:r>
              <a:rPr dirty="0" sz="4600" spc="-459" b="0">
                <a:latin typeface="Arial Black"/>
                <a:cs typeface="Arial Black"/>
              </a:rPr>
              <a:t>group </a:t>
            </a:r>
            <a:r>
              <a:rPr dirty="0" sz="4600" spc="-325" b="0">
                <a:latin typeface="Arial Black"/>
                <a:cs typeface="Arial Black"/>
              </a:rPr>
              <a:t>of</a:t>
            </a:r>
            <a:r>
              <a:rPr dirty="0" sz="4600" spc="-50" b="0">
                <a:latin typeface="Arial Black"/>
                <a:cs typeface="Arial Black"/>
              </a:rPr>
              <a:t> </a:t>
            </a:r>
            <a:r>
              <a:rPr dirty="0" sz="4600" spc="-470" b="0">
                <a:latin typeface="Arial Black"/>
                <a:cs typeface="Arial Black"/>
              </a:rPr>
              <a:t>entities</a:t>
            </a:r>
            <a:r>
              <a:rPr dirty="0" sz="4600" spc="-385" b="0">
                <a:latin typeface="Arial Black"/>
                <a:cs typeface="Arial Black"/>
              </a:rPr>
              <a:t> </a:t>
            </a:r>
            <a:r>
              <a:rPr dirty="0" sz="4600" spc="-470" b="0">
                <a:latin typeface="Arial Black"/>
                <a:cs typeface="Arial Black"/>
              </a:rPr>
              <a:t>that </a:t>
            </a:r>
            <a:r>
              <a:rPr dirty="0" sz="4600" spc="-280" b="0">
                <a:latin typeface="Arial Black"/>
                <a:cs typeface="Arial Black"/>
              </a:rPr>
              <a:t> </a:t>
            </a:r>
            <a:r>
              <a:rPr dirty="0" sz="4600" spc="-459" b="0">
                <a:latin typeface="Arial Black"/>
                <a:cs typeface="Arial Black"/>
              </a:rPr>
              <a:t>maintains </a:t>
            </a:r>
            <a:r>
              <a:rPr dirty="0" sz="4600" spc="-445" b="0">
                <a:latin typeface="Arial Black"/>
                <a:cs typeface="Arial Black"/>
              </a:rPr>
              <a:t>business </a:t>
            </a:r>
            <a:r>
              <a:rPr dirty="0" sz="4600" spc="-440" b="0">
                <a:latin typeface="Arial Black"/>
                <a:cs typeface="Arial Black"/>
              </a:rPr>
              <a:t>invariants. </a:t>
            </a:r>
            <a:r>
              <a:rPr dirty="0" sz="4600" spc="-509" b="0">
                <a:latin typeface="Arial Black"/>
                <a:cs typeface="Arial Black"/>
              </a:rPr>
              <a:t>Commands</a:t>
            </a:r>
            <a:r>
              <a:rPr dirty="0" sz="4600" spc="-229" b="0">
                <a:latin typeface="Arial Black"/>
                <a:cs typeface="Arial Black"/>
              </a:rPr>
              <a:t> </a:t>
            </a:r>
            <a:r>
              <a:rPr dirty="0" sz="4600" spc="-555" b="0">
                <a:latin typeface="Arial Black"/>
                <a:cs typeface="Arial Black"/>
              </a:rPr>
              <a:t>are</a:t>
            </a:r>
            <a:r>
              <a:rPr dirty="0" sz="4600" spc="-385" b="0">
                <a:latin typeface="Arial Black"/>
                <a:cs typeface="Arial Black"/>
              </a:rPr>
              <a:t> </a:t>
            </a:r>
            <a:r>
              <a:rPr dirty="0" sz="4600" spc="-580" b="0">
                <a:latin typeface="Arial Black"/>
                <a:cs typeface="Arial Black"/>
              </a:rPr>
              <a:t>executed </a:t>
            </a:r>
            <a:r>
              <a:rPr dirty="0" sz="4600" spc="-285" b="0">
                <a:latin typeface="Arial Black"/>
                <a:cs typeface="Arial Black"/>
              </a:rPr>
              <a:t> </a:t>
            </a:r>
            <a:r>
              <a:rPr dirty="0" sz="4600" spc="-450" b="0">
                <a:latin typeface="Arial Black"/>
                <a:cs typeface="Arial Black"/>
              </a:rPr>
              <a:t>on </a:t>
            </a:r>
            <a:r>
              <a:rPr dirty="0" sz="4600" spc="-520" b="0">
                <a:latin typeface="Arial Black"/>
                <a:cs typeface="Arial Black"/>
              </a:rPr>
              <a:t>Aggregates, </a:t>
            </a:r>
            <a:r>
              <a:rPr dirty="0" sz="4600" spc="-475" b="0">
                <a:latin typeface="Arial Black"/>
                <a:cs typeface="Arial Black"/>
              </a:rPr>
              <a:t>and </a:t>
            </a:r>
            <a:r>
              <a:rPr dirty="0" sz="4600" spc="-509" b="0">
                <a:latin typeface="Arial Black"/>
                <a:cs typeface="Arial Black"/>
              </a:rPr>
              <a:t>they </a:t>
            </a:r>
            <a:r>
              <a:rPr dirty="0" sz="4600" spc="-420" b="0">
                <a:latin typeface="Arial Black"/>
                <a:cs typeface="Arial Black"/>
              </a:rPr>
              <a:t>publish </a:t>
            </a:r>
            <a:r>
              <a:rPr dirty="0" sz="4600" spc="-484" b="0">
                <a:latin typeface="Arial Black"/>
                <a:cs typeface="Arial Black"/>
              </a:rPr>
              <a:t>Domain</a:t>
            </a:r>
            <a:r>
              <a:rPr dirty="0" sz="4600" spc="35" b="0">
                <a:latin typeface="Arial Black"/>
                <a:cs typeface="Arial Black"/>
              </a:rPr>
              <a:t> </a:t>
            </a:r>
            <a:r>
              <a:rPr dirty="0" sz="4600" spc="-490" b="0">
                <a:latin typeface="Arial Black"/>
                <a:cs typeface="Arial Black"/>
              </a:rPr>
              <a:t>Events.</a:t>
            </a:r>
            <a:endParaRPr sz="4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1826" y="458489"/>
            <a:ext cx="79197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385" b="0">
                <a:solidFill>
                  <a:srgbClr val="000000"/>
                </a:solidFill>
                <a:latin typeface="Arial"/>
                <a:cs typeface="Arial"/>
              </a:rPr>
              <a:t>return</a:t>
            </a:r>
            <a:r>
              <a:rPr dirty="0" sz="9200" spc="-1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420" b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dirty="0" sz="9200" spc="-1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725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9200" spc="-1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280" b="0">
                <a:solidFill>
                  <a:srgbClr val="000000"/>
                </a:solidFill>
                <a:latin typeface="Arial"/>
                <a:cs typeface="Arial"/>
              </a:rPr>
              <a:t>nouns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539" y="2492070"/>
            <a:ext cx="19413220" cy="5624830"/>
          </a:xfrm>
          <a:custGeom>
            <a:avLst/>
            <a:gdLst/>
            <a:ahLst/>
            <a:cxnLst/>
            <a:rect l="l" t="t" r="r" b="b"/>
            <a:pathLst>
              <a:path w="19413220" h="5624830">
                <a:moveTo>
                  <a:pt x="0" y="0"/>
                </a:moveTo>
                <a:lnTo>
                  <a:pt x="19413021" y="0"/>
                </a:lnTo>
                <a:lnTo>
                  <a:pt x="19413021" y="5624216"/>
                </a:lnTo>
                <a:lnTo>
                  <a:pt x="0" y="56242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>
              <a:alpha val="265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104647"/>
            <a:ext cx="20104099" cy="652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874938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094360" y="5664748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43314" y="469964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244969" y="454807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220247" y="446776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016814" y="664639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016814" y="5673019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348541" y="225908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5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268384" y="2346633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398925" y="2279155"/>
            <a:ext cx="644692" cy="661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833948" y="290281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838200" y="289234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30550" y="4010920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133190" y="4735612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45515" y="4962093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72298" y="4256309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292141" y="4343858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422684" y="4276382"/>
            <a:ext cx="644692" cy="661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131505" y="6346456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873253" y="6730228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793096" y="6817778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923644" y="6750297"/>
            <a:ext cx="644692" cy="6616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944830" y="600091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686578" y="6378969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606423" y="6466518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736964" y="6399040"/>
            <a:ext cx="644692" cy="661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126682" y="372001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442010" y="3723952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838200" y="4548073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585778" y="5001624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817356" y="6154637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685057" y="473022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625646" y="4498348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124970" y="4025331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124995" y="4546141"/>
            <a:ext cx="743432" cy="736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075516" y="3974952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09738" y="4950528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823093" y="4387013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823093" y="5451250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991293" y="4589660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441903" y="6374262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189480" y="6896072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77968" y="6457300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391401" y="5993814"/>
            <a:ext cx="1486865" cy="7494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757897" y="3109310"/>
            <a:ext cx="743432" cy="748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505474" y="3594259"/>
            <a:ext cx="504845" cy="5115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707907" y="3116592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810420" y="5393674"/>
            <a:ext cx="743432" cy="740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442453" y="3862820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33190" y="3464237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470849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554229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666851" y="3086185"/>
            <a:ext cx="741747" cy="7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429541" y="3475676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4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349384" y="3563225"/>
            <a:ext cx="958816" cy="975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479929" y="3495747"/>
            <a:ext cx="644692" cy="661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533099" y="2259084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648249" y="2259084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9016814" y="7470540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268696" y="5312709"/>
            <a:ext cx="743432" cy="7459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317000" y="6351711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2402794" y="4490381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6838200" y="3681733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840307" y="4394367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619576" y="3101434"/>
            <a:ext cx="743432" cy="748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400" y="458489"/>
            <a:ext cx="1300416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490" b="0">
                <a:solidFill>
                  <a:srgbClr val="000000"/>
                </a:solidFill>
                <a:latin typeface="Arial"/>
                <a:cs typeface="Arial"/>
              </a:rPr>
              <a:t>go </a:t>
            </a:r>
            <a:r>
              <a:rPr dirty="0" sz="9200" spc="-865" b="0">
                <a:solidFill>
                  <a:srgbClr val="000000"/>
                </a:solidFill>
                <a:latin typeface="Arial"/>
                <a:cs typeface="Arial"/>
              </a:rPr>
              <a:t>hunting </a:t>
            </a:r>
            <a:r>
              <a:rPr dirty="0" sz="9200" spc="-65" b="0">
                <a:solidFill>
                  <a:srgbClr val="000000"/>
                </a:solidFill>
                <a:latin typeface="Arial"/>
                <a:cs typeface="Arial"/>
              </a:rPr>
              <a:t>for </a:t>
            </a:r>
            <a:r>
              <a:rPr dirty="0" sz="9200" spc="-1410" b="0">
                <a:solidFill>
                  <a:srgbClr val="000000"/>
                </a:solidFill>
                <a:latin typeface="Arial"/>
                <a:cs typeface="Arial"/>
              </a:rPr>
              <a:t>bounded</a:t>
            </a:r>
            <a:r>
              <a:rPr dirty="0" sz="9200" spc="-21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715" b="0">
                <a:solidFill>
                  <a:srgbClr val="000000"/>
                </a:solidFill>
                <a:latin typeface="Arial"/>
                <a:cs typeface="Arial"/>
              </a:rPr>
              <a:t>contexts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37837"/>
            <a:ext cx="20104099" cy="8927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73262" y="3933658"/>
            <a:ext cx="4379595" cy="3288029"/>
          </a:xfrm>
          <a:custGeom>
            <a:avLst/>
            <a:gdLst/>
            <a:ahLst/>
            <a:cxnLst/>
            <a:rect l="l" t="t" r="r" b="b"/>
            <a:pathLst>
              <a:path w="4379594" h="3288029">
                <a:moveTo>
                  <a:pt x="878591" y="0"/>
                </a:moveTo>
                <a:lnTo>
                  <a:pt x="3500867" y="0"/>
                </a:lnTo>
                <a:lnTo>
                  <a:pt x="3572845" y="43"/>
                </a:lnTo>
                <a:lnTo>
                  <a:pt x="3638176" y="344"/>
                </a:lnTo>
                <a:lnTo>
                  <a:pt x="3697652" y="1162"/>
                </a:lnTo>
                <a:lnTo>
                  <a:pt x="3752062" y="2755"/>
                </a:lnTo>
                <a:lnTo>
                  <a:pt x="3802200" y="5382"/>
                </a:lnTo>
                <a:lnTo>
                  <a:pt x="3848857" y="9300"/>
                </a:lnTo>
                <a:lnTo>
                  <a:pt x="3892825" y="14768"/>
                </a:lnTo>
                <a:lnTo>
                  <a:pt x="3934894" y="22044"/>
                </a:lnTo>
                <a:lnTo>
                  <a:pt x="3975857" y="31388"/>
                </a:lnTo>
                <a:lnTo>
                  <a:pt x="4016505" y="43056"/>
                </a:lnTo>
                <a:lnTo>
                  <a:pt x="4064849" y="63384"/>
                </a:lnTo>
                <a:lnTo>
                  <a:pt x="4110597" y="88119"/>
                </a:lnTo>
                <a:lnTo>
                  <a:pt x="4153490" y="117003"/>
                </a:lnTo>
                <a:lnTo>
                  <a:pt x="4193269" y="149777"/>
                </a:lnTo>
                <a:lnTo>
                  <a:pt x="4229676" y="186182"/>
                </a:lnTo>
                <a:lnTo>
                  <a:pt x="4262452" y="225960"/>
                </a:lnTo>
                <a:lnTo>
                  <a:pt x="4291337" y="268851"/>
                </a:lnTo>
                <a:lnTo>
                  <a:pt x="4316073" y="314598"/>
                </a:lnTo>
                <a:lnTo>
                  <a:pt x="4336401" y="362941"/>
                </a:lnTo>
                <a:lnTo>
                  <a:pt x="4348067" y="403596"/>
                </a:lnTo>
                <a:lnTo>
                  <a:pt x="4357408" y="444588"/>
                </a:lnTo>
                <a:lnTo>
                  <a:pt x="4364683" y="486732"/>
                </a:lnTo>
                <a:lnTo>
                  <a:pt x="4370149" y="530845"/>
                </a:lnTo>
                <a:lnTo>
                  <a:pt x="4374067" y="577740"/>
                </a:lnTo>
                <a:lnTo>
                  <a:pt x="4376692" y="628233"/>
                </a:lnTo>
                <a:lnTo>
                  <a:pt x="4378285" y="683140"/>
                </a:lnTo>
                <a:lnTo>
                  <a:pt x="4379103" y="743276"/>
                </a:lnTo>
                <a:lnTo>
                  <a:pt x="4379404" y="809457"/>
                </a:lnTo>
                <a:lnTo>
                  <a:pt x="4379447" y="882496"/>
                </a:lnTo>
                <a:lnTo>
                  <a:pt x="4379447" y="2408942"/>
                </a:lnTo>
                <a:lnTo>
                  <a:pt x="4379404" y="2480921"/>
                </a:lnTo>
                <a:lnTo>
                  <a:pt x="4379103" y="2546252"/>
                </a:lnTo>
                <a:lnTo>
                  <a:pt x="4378285" y="2605727"/>
                </a:lnTo>
                <a:lnTo>
                  <a:pt x="4376692" y="2660138"/>
                </a:lnTo>
                <a:lnTo>
                  <a:pt x="4374067" y="2710276"/>
                </a:lnTo>
                <a:lnTo>
                  <a:pt x="4370149" y="2756933"/>
                </a:lnTo>
                <a:lnTo>
                  <a:pt x="4364683" y="2800900"/>
                </a:lnTo>
                <a:lnTo>
                  <a:pt x="4357408" y="2842969"/>
                </a:lnTo>
                <a:lnTo>
                  <a:pt x="4348067" y="2883932"/>
                </a:lnTo>
                <a:lnTo>
                  <a:pt x="4336401" y="2924581"/>
                </a:lnTo>
                <a:lnTo>
                  <a:pt x="4316073" y="2972927"/>
                </a:lnTo>
                <a:lnTo>
                  <a:pt x="4291337" y="3018676"/>
                </a:lnTo>
                <a:lnTo>
                  <a:pt x="4262452" y="3061570"/>
                </a:lnTo>
                <a:lnTo>
                  <a:pt x="4229676" y="3101349"/>
                </a:lnTo>
                <a:lnTo>
                  <a:pt x="4193269" y="3137755"/>
                </a:lnTo>
                <a:lnTo>
                  <a:pt x="4153490" y="3170529"/>
                </a:lnTo>
                <a:lnTo>
                  <a:pt x="4110597" y="3199413"/>
                </a:lnTo>
                <a:lnTo>
                  <a:pt x="4064849" y="3224149"/>
                </a:lnTo>
                <a:lnTo>
                  <a:pt x="4016505" y="3244477"/>
                </a:lnTo>
                <a:lnTo>
                  <a:pt x="3975853" y="3256145"/>
                </a:lnTo>
                <a:lnTo>
                  <a:pt x="3934863" y="3265488"/>
                </a:lnTo>
                <a:lnTo>
                  <a:pt x="3892719" y="3272765"/>
                </a:lnTo>
                <a:lnTo>
                  <a:pt x="3848607" y="3278233"/>
                </a:lnTo>
                <a:lnTo>
                  <a:pt x="3801712" y="3282151"/>
                </a:lnTo>
                <a:lnTo>
                  <a:pt x="3751219" y="3284777"/>
                </a:lnTo>
                <a:lnTo>
                  <a:pt x="3696312" y="3286370"/>
                </a:lnTo>
                <a:lnTo>
                  <a:pt x="3636177" y="3287188"/>
                </a:lnTo>
                <a:lnTo>
                  <a:pt x="3569998" y="3287490"/>
                </a:lnTo>
                <a:lnTo>
                  <a:pt x="3496961" y="3287533"/>
                </a:lnTo>
                <a:lnTo>
                  <a:pt x="878591" y="3287533"/>
                </a:lnTo>
                <a:lnTo>
                  <a:pt x="806612" y="3287490"/>
                </a:lnTo>
                <a:lnTo>
                  <a:pt x="741281" y="3287188"/>
                </a:lnTo>
                <a:lnTo>
                  <a:pt x="681806" y="3286370"/>
                </a:lnTo>
                <a:lnTo>
                  <a:pt x="627395" y="3284777"/>
                </a:lnTo>
                <a:lnTo>
                  <a:pt x="577257" y="3282151"/>
                </a:lnTo>
                <a:lnTo>
                  <a:pt x="530600" y="3278233"/>
                </a:lnTo>
                <a:lnTo>
                  <a:pt x="486633" y="3272765"/>
                </a:lnTo>
                <a:lnTo>
                  <a:pt x="444563" y="3265488"/>
                </a:lnTo>
                <a:lnTo>
                  <a:pt x="403600" y="3256145"/>
                </a:lnTo>
                <a:lnTo>
                  <a:pt x="362952" y="3244477"/>
                </a:lnTo>
                <a:lnTo>
                  <a:pt x="314608" y="3224149"/>
                </a:lnTo>
                <a:lnTo>
                  <a:pt x="268860" y="3199413"/>
                </a:lnTo>
                <a:lnTo>
                  <a:pt x="225967" y="3170529"/>
                </a:lnTo>
                <a:lnTo>
                  <a:pt x="186188" y="3137755"/>
                </a:lnTo>
                <a:lnTo>
                  <a:pt x="149781" y="3101349"/>
                </a:lnTo>
                <a:lnTo>
                  <a:pt x="117005" y="3061570"/>
                </a:lnTo>
                <a:lnTo>
                  <a:pt x="88120" y="3018676"/>
                </a:lnTo>
                <a:lnTo>
                  <a:pt x="63384" y="2972927"/>
                </a:lnTo>
                <a:lnTo>
                  <a:pt x="43056" y="2924581"/>
                </a:lnTo>
                <a:lnTo>
                  <a:pt x="31388" y="2883928"/>
                </a:lnTo>
                <a:lnTo>
                  <a:pt x="22044" y="2842938"/>
                </a:lnTo>
                <a:lnTo>
                  <a:pt x="14768" y="2800794"/>
                </a:lnTo>
                <a:lnTo>
                  <a:pt x="9300" y="2756683"/>
                </a:lnTo>
                <a:lnTo>
                  <a:pt x="5382" y="2709787"/>
                </a:lnTo>
                <a:lnTo>
                  <a:pt x="2755" y="2659294"/>
                </a:lnTo>
                <a:lnTo>
                  <a:pt x="1162" y="2604387"/>
                </a:lnTo>
                <a:lnTo>
                  <a:pt x="344" y="2544252"/>
                </a:lnTo>
                <a:lnTo>
                  <a:pt x="43" y="2478073"/>
                </a:lnTo>
                <a:lnTo>
                  <a:pt x="0" y="2405036"/>
                </a:lnTo>
                <a:lnTo>
                  <a:pt x="0" y="878591"/>
                </a:lnTo>
                <a:lnTo>
                  <a:pt x="43" y="806609"/>
                </a:lnTo>
                <a:lnTo>
                  <a:pt x="344" y="741277"/>
                </a:lnTo>
                <a:lnTo>
                  <a:pt x="1162" y="681801"/>
                </a:lnTo>
                <a:lnTo>
                  <a:pt x="2755" y="627390"/>
                </a:lnTo>
                <a:lnTo>
                  <a:pt x="5382" y="577252"/>
                </a:lnTo>
                <a:lnTo>
                  <a:pt x="9300" y="530595"/>
                </a:lnTo>
                <a:lnTo>
                  <a:pt x="14768" y="486627"/>
                </a:lnTo>
                <a:lnTo>
                  <a:pt x="22044" y="444557"/>
                </a:lnTo>
                <a:lnTo>
                  <a:pt x="31388" y="403592"/>
                </a:lnTo>
                <a:lnTo>
                  <a:pt x="43056" y="362941"/>
                </a:lnTo>
                <a:lnTo>
                  <a:pt x="63384" y="314598"/>
                </a:lnTo>
                <a:lnTo>
                  <a:pt x="88120" y="268851"/>
                </a:lnTo>
                <a:lnTo>
                  <a:pt x="117005" y="225960"/>
                </a:lnTo>
                <a:lnTo>
                  <a:pt x="149781" y="186182"/>
                </a:lnTo>
                <a:lnTo>
                  <a:pt x="186188" y="149777"/>
                </a:lnTo>
                <a:lnTo>
                  <a:pt x="225967" y="117003"/>
                </a:lnTo>
                <a:lnTo>
                  <a:pt x="268860" y="88119"/>
                </a:lnTo>
                <a:lnTo>
                  <a:pt x="314608" y="63384"/>
                </a:lnTo>
                <a:lnTo>
                  <a:pt x="362952" y="43056"/>
                </a:lnTo>
                <a:lnTo>
                  <a:pt x="403604" y="31388"/>
                </a:lnTo>
                <a:lnTo>
                  <a:pt x="444594" y="22044"/>
                </a:lnTo>
                <a:lnTo>
                  <a:pt x="486738" y="14768"/>
                </a:lnTo>
                <a:lnTo>
                  <a:pt x="530850" y="9300"/>
                </a:lnTo>
                <a:lnTo>
                  <a:pt x="577745" y="5382"/>
                </a:lnTo>
                <a:lnTo>
                  <a:pt x="628238" y="2755"/>
                </a:lnTo>
                <a:lnTo>
                  <a:pt x="683145" y="1162"/>
                </a:lnTo>
                <a:lnTo>
                  <a:pt x="743280" y="344"/>
                </a:lnTo>
                <a:lnTo>
                  <a:pt x="809459" y="43"/>
                </a:lnTo>
                <a:lnTo>
                  <a:pt x="882496" y="0"/>
                </a:lnTo>
                <a:lnTo>
                  <a:pt x="878591" y="0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311865" y="2101253"/>
            <a:ext cx="4766310" cy="6181725"/>
          </a:xfrm>
          <a:custGeom>
            <a:avLst/>
            <a:gdLst/>
            <a:ahLst/>
            <a:cxnLst/>
            <a:rect l="l" t="t" r="r" b="b"/>
            <a:pathLst>
              <a:path w="4766309" h="6181725">
                <a:moveTo>
                  <a:pt x="956148" y="0"/>
                </a:moveTo>
                <a:lnTo>
                  <a:pt x="3809915" y="0"/>
                </a:lnTo>
                <a:lnTo>
                  <a:pt x="3881437" y="35"/>
                </a:lnTo>
                <a:lnTo>
                  <a:pt x="3946915" y="281"/>
                </a:lnTo>
                <a:lnTo>
                  <a:pt x="4006998" y="950"/>
                </a:lnTo>
                <a:lnTo>
                  <a:pt x="4062331" y="2253"/>
                </a:lnTo>
                <a:lnTo>
                  <a:pt x="4113563" y="4400"/>
                </a:lnTo>
                <a:lnTo>
                  <a:pt x="4161341" y="7604"/>
                </a:lnTo>
                <a:lnTo>
                  <a:pt x="4206312" y="12075"/>
                </a:lnTo>
                <a:lnTo>
                  <a:pt x="4249123" y="18024"/>
                </a:lnTo>
                <a:lnTo>
                  <a:pt x="4290421" y="25664"/>
                </a:lnTo>
                <a:lnTo>
                  <a:pt x="4330855" y="35204"/>
                </a:lnTo>
                <a:lnTo>
                  <a:pt x="4371071" y="46857"/>
                </a:lnTo>
                <a:lnTo>
                  <a:pt x="4418545" y="66546"/>
                </a:lnTo>
                <a:lnTo>
                  <a:pt x="4463752" y="90143"/>
                </a:lnTo>
                <a:lnTo>
                  <a:pt x="4506488" y="117444"/>
                </a:lnTo>
                <a:lnTo>
                  <a:pt x="4546547" y="148242"/>
                </a:lnTo>
                <a:lnTo>
                  <a:pt x="4583724" y="182333"/>
                </a:lnTo>
                <a:lnTo>
                  <a:pt x="4617813" y="219510"/>
                </a:lnTo>
                <a:lnTo>
                  <a:pt x="4648611" y="259570"/>
                </a:lnTo>
                <a:lnTo>
                  <a:pt x="4675910" y="302305"/>
                </a:lnTo>
                <a:lnTo>
                  <a:pt x="4699507" y="347511"/>
                </a:lnTo>
                <a:lnTo>
                  <a:pt x="4719196" y="394982"/>
                </a:lnTo>
                <a:lnTo>
                  <a:pt x="4730849" y="435201"/>
                </a:lnTo>
                <a:lnTo>
                  <a:pt x="4740389" y="475657"/>
                </a:lnTo>
                <a:lnTo>
                  <a:pt x="4748029" y="517016"/>
                </a:lnTo>
                <a:lnTo>
                  <a:pt x="4753978" y="559946"/>
                </a:lnTo>
                <a:lnTo>
                  <a:pt x="4758449" y="605112"/>
                </a:lnTo>
                <a:lnTo>
                  <a:pt x="4761653" y="653181"/>
                </a:lnTo>
                <a:lnTo>
                  <a:pt x="4763800" y="704820"/>
                </a:lnTo>
                <a:lnTo>
                  <a:pt x="4765103" y="760695"/>
                </a:lnTo>
                <a:lnTo>
                  <a:pt x="4765772" y="821472"/>
                </a:lnTo>
                <a:lnTo>
                  <a:pt x="4766018" y="887818"/>
                </a:lnTo>
                <a:lnTo>
                  <a:pt x="4766053" y="960400"/>
                </a:lnTo>
                <a:lnTo>
                  <a:pt x="4766053" y="5225275"/>
                </a:lnTo>
                <a:lnTo>
                  <a:pt x="4766018" y="5296799"/>
                </a:lnTo>
                <a:lnTo>
                  <a:pt x="4765772" y="5362280"/>
                </a:lnTo>
                <a:lnTo>
                  <a:pt x="4765103" y="5422364"/>
                </a:lnTo>
                <a:lnTo>
                  <a:pt x="4763800" y="5477699"/>
                </a:lnTo>
                <a:lnTo>
                  <a:pt x="4761653" y="5528932"/>
                </a:lnTo>
                <a:lnTo>
                  <a:pt x="4758449" y="5576710"/>
                </a:lnTo>
                <a:lnTo>
                  <a:pt x="4753978" y="5621682"/>
                </a:lnTo>
                <a:lnTo>
                  <a:pt x="4748029" y="5664493"/>
                </a:lnTo>
                <a:lnTo>
                  <a:pt x="4740389" y="5705792"/>
                </a:lnTo>
                <a:lnTo>
                  <a:pt x="4730849" y="5746225"/>
                </a:lnTo>
                <a:lnTo>
                  <a:pt x="4719196" y="5786441"/>
                </a:lnTo>
                <a:lnTo>
                  <a:pt x="4699507" y="5833913"/>
                </a:lnTo>
                <a:lnTo>
                  <a:pt x="4675910" y="5879119"/>
                </a:lnTo>
                <a:lnTo>
                  <a:pt x="4648611" y="5921854"/>
                </a:lnTo>
                <a:lnTo>
                  <a:pt x="4617813" y="5961913"/>
                </a:lnTo>
                <a:lnTo>
                  <a:pt x="4583724" y="5999090"/>
                </a:lnTo>
                <a:lnTo>
                  <a:pt x="4546547" y="6033181"/>
                </a:lnTo>
                <a:lnTo>
                  <a:pt x="4506488" y="6063979"/>
                </a:lnTo>
                <a:lnTo>
                  <a:pt x="4463752" y="6091280"/>
                </a:lnTo>
                <a:lnTo>
                  <a:pt x="4418545" y="6114877"/>
                </a:lnTo>
                <a:lnTo>
                  <a:pt x="4371071" y="6134567"/>
                </a:lnTo>
                <a:lnTo>
                  <a:pt x="4330852" y="6146219"/>
                </a:lnTo>
                <a:lnTo>
                  <a:pt x="4290396" y="6155760"/>
                </a:lnTo>
                <a:lnTo>
                  <a:pt x="4249037" y="6163399"/>
                </a:lnTo>
                <a:lnTo>
                  <a:pt x="4206107" y="6169349"/>
                </a:lnTo>
                <a:lnTo>
                  <a:pt x="4160942" y="6173820"/>
                </a:lnTo>
                <a:lnTo>
                  <a:pt x="4112873" y="6177023"/>
                </a:lnTo>
                <a:lnTo>
                  <a:pt x="4061236" y="6179171"/>
                </a:lnTo>
                <a:lnTo>
                  <a:pt x="4005362" y="6180473"/>
                </a:lnTo>
                <a:lnTo>
                  <a:pt x="3944587" y="6181142"/>
                </a:lnTo>
                <a:lnTo>
                  <a:pt x="3878243" y="6181389"/>
                </a:lnTo>
                <a:lnTo>
                  <a:pt x="3805664" y="6181424"/>
                </a:lnTo>
                <a:lnTo>
                  <a:pt x="956148" y="6181424"/>
                </a:lnTo>
                <a:lnTo>
                  <a:pt x="884624" y="6181389"/>
                </a:lnTo>
                <a:lnTo>
                  <a:pt x="819143" y="6181142"/>
                </a:lnTo>
                <a:lnTo>
                  <a:pt x="759059" y="6180473"/>
                </a:lnTo>
                <a:lnTo>
                  <a:pt x="703725" y="6179171"/>
                </a:lnTo>
                <a:lnTo>
                  <a:pt x="652492" y="6177023"/>
                </a:lnTo>
                <a:lnTo>
                  <a:pt x="604715" y="6173820"/>
                </a:lnTo>
                <a:lnTo>
                  <a:pt x="559744" y="6169349"/>
                </a:lnTo>
                <a:lnTo>
                  <a:pt x="516934" y="6163399"/>
                </a:lnTo>
                <a:lnTo>
                  <a:pt x="475637" y="6155760"/>
                </a:lnTo>
                <a:lnTo>
                  <a:pt x="435206" y="6146219"/>
                </a:lnTo>
                <a:lnTo>
                  <a:pt x="394993" y="6134567"/>
                </a:lnTo>
                <a:lnTo>
                  <a:pt x="347518" y="6114877"/>
                </a:lnTo>
                <a:lnTo>
                  <a:pt x="302310" y="6091280"/>
                </a:lnTo>
                <a:lnTo>
                  <a:pt x="259573" y="6063979"/>
                </a:lnTo>
                <a:lnTo>
                  <a:pt x="219513" y="6033181"/>
                </a:lnTo>
                <a:lnTo>
                  <a:pt x="182334" y="5999090"/>
                </a:lnTo>
                <a:lnTo>
                  <a:pt x="148243" y="5961913"/>
                </a:lnTo>
                <a:lnTo>
                  <a:pt x="117444" y="5921854"/>
                </a:lnTo>
                <a:lnTo>
                  <a:pt x="90144" y="5879119"/>
                </a:lnTo>
                <a:lnTo>
                  <a:pt x="66546" y="5833913"/>
                </a:lnTo>
                <a:lnTo>
                  <a:pt x="46857" y="5786441"/>
                </a:lnTo>
                <a:lnTo>
                  <a:pt x="35204" y="5746222"/>
                </a:lnTo>
                <a:lnTo>
                  <a:pt x="25664" y="5705766"/>
                </a:lnTo>
                <a:lnTo>
                  <a:pt x="18024" y="5664407"/>
                </a:lnTo>
                <a:lnTo>
                  <a:pt x="12075" y="5621477"/>
                </a:lnTo>
                <a:lnTo>
                  <a:pt x="7604" y="5576311"/>
                </a:lnTo>
                <a:lnTo>
                  <a:pt x="4400" y="5528242"/>
                </a:lnTo>
                <a:lnTo>
                  <a:pt x="2253" y="5476603"/>
                </a:lnTo>
                <a:lnTo>
                  <a:pt x="950" y="5420729"/>
                </a:lnTo>
                <a:lnTo>
                  <a:pt x="281" y="5359952"/>
                </a:lnTo>
                <a:lnTo>
                  <a:pt x="35" y="5293605"/>
                </a:lnTo>
                <a:lnTo>
                  <a:pt x="0" y="5221024"/>
                </a:lnTo>
                <a:lnTo>
                  <a:pt x="0" y="956148"/>
                </a:lnTo>
                <a:lnTo>
                  <a:pt x="35" y="884624"/>
                </a:lnTo>
                <a:lnTo>
                  <a:pt x="281" y="819143"/>
                </a:lnTo>
                <a:lnTo>
                  <a:pt x="950" y="759059"/>
                </a:lnTo>
                <a:lnTo>
                  <a:pt x="2253" y="703724"/>
                </a:lnTo>
                <a:lnTo>
                  <a:pt x="4400" y="652491"/>
                </a:lnTo>
                <a:lnTo>
                  <a:pt x="7604" y="604713"/>
                </a:lnTo>
                <a:lnTo>
                  <a:pt x="12075" y="559742"/>
                </a:lnTo>
                <a:lnTo>
                  <a:pt x="18024" y="516930"/>
                </a:lnTo>
                <a:lnTo>
                  <a:pt x="25664" y="475631"/>
                </a:lnTo>
                <a:lnTo>
                  <a:pt x="35204" y="435198"/>
                </a:lnTo>
                <a:lnTo>
                  <a:pt x="46857" y="394982"/>
                </a:lnTo>
                <a:lnTo>
                  <a:pt x="66546" y="347511"/>
                </a:lnTo>
                <a:lnTo>
                  <a:pt x="90144" y="302305"/>
                </a:lnTo>
                <a:lnTo>
                  <a:pt x="117444" y="259570"/>
                </a:lnTo>
                <a:lnTo>
                  <a:pt x="148243" y="219510"/>
                </a:lnTo>
                <a:lnTo>
                  <a:pt x="182334" y="182333"/>
                </a:lnTo>
                <a:lnTo>
                  <a:pt x="219513" y="148242"/>
                </a:lnTo>
                <a:lnTo>
                  <a:pt x="259573" y="117444"/>
                </a:lnTo>
                <a:lnTo>
                  <a:pt x="302310" y="90143"/>
                </a:lnTo>
                <a:lnTo>
                  <a:pt x="347518" y="66546"/>
                </a:lnTo>
                <a:lnTo>
                  <a:pt x="394993" y="46857"/>
                </a:lnTo>
                <a:lnTo>
                  <a:pt x="435209" y="35204"/>
                </a:lnTo>
                <a:lnTo>
                  <a:pt x="475663" y="25664"/>
                </a:lnTo>
                <a:lnTo>
                  <a:pt x="517020" y="18024"/>
                </a:lnTo>
                <a:lnTo>
                  <a:pt x="559949" y="12075"/>
                </a:lnTo>
                <a:lnTo>
                  <a:pt x="605114" y="7604"/>
                </a:lnTo>
                <a:lnTo>
                  <a:pt x="653182" y="4400"/>
                </a:lnTo>
                <a:lnTo>
                  <a:pt x="704820" y="2253"/>
                </a:lnTo>
                <a:lnTo>
                  <a:pt x="760695" y="950"/>
                </a:lnTo>
                <a:lnTo>
                  <a:pt x="821472" y="281"/>
                </a:lnTo>
                <a:lnTo>
                  <a:pt x="887818" y="35"/>
                </a:lnTo>
                <a:lnTo>
                  <a:pt x="960400" y="0"/>
                </a:lnTo>
                <a:lnTo>
                  <a:pt x="956148" y="0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1106" y="2457263"/>
            <a:ext cx="4379595" cy="1690370"/>
          </a:xfrm>
          <a:custGeom>
            <a:avLst/>
            <a:gdLst/>
            <a:ahLst/>
            <a:cxnLst/>
            <a:rect l="l" t="t" r="r" b="b"/>
            <a:pathLst>
              <a:path w="4379595" h="1690370">
                <a:moveTo>
                  <a:pt x="845094" y="0"/>
                </a:moveTo>
                <a:lnTo>
                  <a:pt x="3534353" y="0"/>
                </a:lnTo>
                <a:lnTo>
                  <a:pt x="3602817" y="51"/>
                </a:lnTo>
                <a:lnTo>
                  <a:pt x="3665530" y="415"/>
                </a:lnTo>
                <a:lnTo>
                  <a:pt x="3723190" y="1400"/>
                </a:lnTo>
                <a:lnTo>
                  <a:pt x="3776494" y="3320"/>
                </a:lnTo>
                <a:lnTo>
                  <a:pt x="3826137" y="6485"/>
                </a:lnTo>
                <a:lnTo>
                  <a:pt x="3872818" y="11206"/>
                </a:lnTo>
                <a:lnTo>
                  <a:pt x="3917234" y="17794"/>
                </a:lnTo>
                <a:lnTo>
                  <a:pt x="3960080" y="26562"/>
                </a:lnTo>
                <a:lnTo>
                  <a:pt x="4002056" y="37820"/>
                </a:lnTo>
                <a:lnTo>
                  <a:pt x="4049048" y="56030"/>
                </a:lnTo>
                <a:lnTo>
                  <a:pt x="4093747" y="78342"/>
                </a:lnTo>
                <a:lnTo>
                  <a:pt x="4135925" y="104529"/>
                </a:lnTo>
                <a:lnTo>
                  <a:pt x="4175358" y="134367"/>
                </a:lnTo>
                <a:lnTo>
                  <a:pt x="4211818" y="167629"/>
                </a:lnTo>
                <a:lnTo>
                  <a:pt x="4245080" y="204089"/>
                </a:lnTo>
                <a:lnTo>
                  <a:pt x="4274917" y="243521"/>
                </a:lnTo>
                <a:lnTo>
                  <a:pt x="4301105" y="285700"/>
                </a:lnTo>
                <a:lnTo>
                  <a:pt x="4323417" y="330398"/>
                </a:lnTo>
                <a:lnTo>
                  <a:pt x="4341626" y="377391"/>
                </a:lnTo>
                <a:lnTo>
                  <a:pt x="4352885" y="419366"/>
                </a:lnTo>
                <a:lnTo>
                  <a:pt x="4361652" y="462213"/>
                </a:lnTo>
                <a:lnTo>
                  <a:pt x="4368241" y="506629"/>
                </a:lnTo>
                <a:lnTo>
                  <a:pt x="4372962" y="553310"/>
                </a:lnTo>
                <a:lnTo>
                  <a:pt x="4376127" y="602953"/>
                </a:lnTo>
                <a:lnTo>
                  <a:pt x="4378047" y="656256"/>
                </a:lnTo>
                <a:lnTo>
                  <a:pt x="4379032" y="713916"/>
                </a:lnTo>
                <a:lnTo>
                  <a:pt x="4379395" y="776630"/>
                </a:lnTo>
                <a:lnTo>
                  <a:pt x="4379447" y="845094"/>
                </a:lnTo>
                <a:lnTo>
                  <a:pt x="4379395" y="913558"/>
                </a:lnTo>
                <a:lnTo>
                  <a:pt x="4379032" y="976272"/>
                </a:lnTo>
                <a:lnTo>
                  <a:pt x="4378047" y="1033932"/>
                </a:lnTo>
                <a:lnTo>
                  <a:pt x="4376127" y="1087235"/>
                </a:lnTo>
                <a:lnTo>
                  <a:pt x="4372962" y="1136879"/>
                </a:lnTo>
                <a:lnTo>
                  <a:pt x="4368241" y="1183560"/>
                </a:lnTo>
                <a:lnTo>
                  <a:pt x="4361652" y="1227975"/>
                </a:lnTo>
                <a:lnTo>
                  <a:pt x="4352885" y="1270822"/>
                </a:lnTo>
                <a:lnTo>
                  <a:pt x="4341626" y="1312797"/>
                </a:lnTo>
                <a:lnTo>
                  <a:pt x="4323417" y="1359790"/>
                </a:lnTo>
                <a:lnTo>
                  <a:pt x="4301105" y="1404489"/>
                </a:lnTo>
                <a:lnTo>
                  <a:pt x="4274917" y="1446667"/>
                </a:lnTo>
                <a:lnTo>
                  <a:pt x="4245080" y="1486099"/>
                </a:lnTo>
                <a:lnTo>
                  <a:pt x="4211818" y="1522559"/>
                </a:lnTo>
                <a:lnTo>
                  <a:pt x="4175358" y="1555821"/>
                </a:lnTo>
                <a:lnTo>
                  <a:pt x="4135925" y="1585659"/>
                </a:lnTo>
                <a:lnTo>
                  <a:pt x="4093747" y="1611847"/>
                </a:lnTo>
                <a:lnTo>
                  <a:pt x="4049048" y="1634158"/>
                </a:lnTo>
                <a:lnTo>
                  <a:pt x="4002056" y="1652368"/>
                </a:lnTo>
                <a:lnTo>
                  <a:pt x="3960080" y="1663626"/>
                </a:lnTo>
                <a:lnTo>
                  <a:pt x="3917234" y="1672394"/>
                </a:lnTo>
                <a:lnTo>
                  <a:pt x="3872818" y="1678983"/>
                </a:lnTo>
                <a:lnTo>
                  <a:pt x="3826137" y="1683704"/>
                </a:lnTo>
                <a:lnTo>
                  <a:pt x="3776494" y="1686869"/>
                </a:lnTo>
                <a:lnTo>
                  <a:pt x="3723190" y="1688788"/>
                </a:lnTo>
                <a:lnTo>
                  <a:pt x="3665530" y="1689774"/>
                </a:lnTo>
                <a:lnTo>
                  <a:pt x="3602817" y="1690137"/>
                </a:lnTo>
                <a:lnTo>
                  <a:pt x="3534353" y="1690189"/>
                </a:lnTo>
                <a:lnTo>
                  <a:pt x="845094" y="1690189"/>
                </a:lnTo>
                <a:lnTo>
                  <a:pt x="776633" y="1690137"/>
                </a:lnTo>
                <a:lnTo>
                  <a:pt x="713921" y="1689774"/>
                </a:lnTo>
                <a:lnTo>
                  <a:pt x="656261" y="1688788"/>
                </a:lnTo>
                <a:lnTo>
                  <a:pt x="602958" y="1686869"/>
                </a:lnTo>
                <a:lnTo>
                  <a:pt x="553313" y="1683704"/>
                </a:lnTo>
                <a:lnTo>
                  <a:pt x="506631" y="1678983"/>
                </a:lnTo>
                <a:lnTo>
                  <a:pt x="462214" y="1672394"/>
                </a:lnTo>
                <a:lnTo>
                  <a:pt x="419367" y="1663626"/>
                </a:lnTo>
                <a:lnTo>
                  <a:pt x="377391" y="1652368"/>
                </a:lnTo>
                <a:lnTo>
                  <a:pt x="330398" y="1634158"/>
                </a:lnTo>
                <a:lnTo>
                  <a:pt x="285700" y="1611847"/>
                </a:lnTo>
                <a:lnTo>
                  <a:pt x="243521" y="1585659"/>
                </a:lnTo>
                <a:lnTo>
                  <a:pt x="204089" y="1555821"/>
                </a:lnTo>
                <a:lnTo>
                  <a:pt x="167629" y="1522559"/>
                </a:lnTo>
                <a:lnTo>
                  <a:pt x="134367" y="1486099"/>
                </a:lnTo>
                <a:lnTo>
                  <a:pt x="104529" y="1446667"/>
                </a:lnTo>
                <a:lnTo>
                  <a:pt x="78342" y="1404489"/>
                </a:lnTo>
                <a:lnTo>
                  <a:pt x="56030" y="1359790"/>
                </a:lnTo>
                <a:lnTo>
                  <a:pt x="37820" y="1312797"/>
                </a:lnTo>
                <a:lnTo>
                  <a:pt x="26562" y="1270822"/>
                </a:lnTo>
                <a:lnTo>
                  <a:pt x="17794" y="1227975"/>
                </a:lnTo>
                <a:lnTo>
                  <a:pt x="11206" y="1183560"/>
                </a:lnTo>
                <a:lnTo>
                  <a:pt x="6485" y="1136879"/>
                </a:lnTo>
                <a:lnTo>
                  <a:pt x="3320" y="1087235"/>
                </a:lnTo>
                <a:lnTo>
                  <a:pt x="1400" y="1033932"/>
                </a:lnTo>
                <a:lnTo>
                  <a:pt x="415" y="976272"/>
                </a:lnTo>
                <a:lnTo>
                  <a:pt x="51" y="913558"/>
                </a:lnTo>
                <a:lnTo>
                  <a:pt x="0" y="845094"/>
                </a:lnTo>
                <a:lnTo>
                  <a:pt x="51" y="776630"/>
                </a:lnTo>
                <a:lnTo>
                  <a:pt x="415" y="713916"/>
                </a:lnTo>
                <a:lnTo>
                  <a:pt x="1400" y="656256"/>
                </a:lnTo>
                <a:lnTo>
                  <a:pt x="3320" y="602953"/>
                </a:lnTo>
                <a:lnTo>
                  <a:pt x="6485" y="553310"/>
                </a:lnTo>
                <a:lnTo>
                  <a:pt x="11206" y="506629"/>
                </a:lnTo>
                <a:lnTo>
                  <a:pt x="17794" y="462213"/>
                </a:lnTo>
                <a:lnTo>
                  <a:pt x="26562" y="419366"/>
                </a:lnTo>
                <a:lnTo>
                  <a:pt x="37820" y="377391"/>
                </a:lnTo>
                <a:lnTo>
                  <a:pt x="56030" y="330398"/>
                </a:lnTo>
                <a:lnTo>
                  <a:pt x="78342" y="285700"/>
                </a:lnTo>
                <a:lnTo>
                  <a:pt x="104529" y="243521"/>
                </a:lnTo>
                <a:lnTo>
                  <a:pt x="134367" y="204089"/>
                </a:lnTo>
                <a:lnTo>
                  <a:pt x="167629" y="167629"/>
                </a:lnTo>
                <a:lnTo>
                  <a:pt x="204089" y="134367"/>
                </a:lnTo>
                <a:lnTo>
                  <a:pt x="243521" y="104529"/>
                </a:lnTo>
                <a:lnTo>
                  <a:pt x="285700" y="78342"/>
                </a:lnTo>
                <a:lnTo>
                  <a:pt x="330398" y="56030"/>
                </a:lnTo>
                <a:lnTo>
                  <a:pt x="377391" y="37820"/>
                </a:lnTo>
                <a:lnTo>
                  <a:pt x="419367" y="26562"/>
                </a:lnTo>
                <a:lnTo>
                  <a:pt x="462214" y="17794"/>
                </a:lnTo>
                <a:lnTo>
                  <a:pt x="506631" y="11206"/>
                </a:lnTo>
                <a:lnTo>
                  <a:pt x="553313" y="6485"/>
                </a:lnTo>
                <a:lnTo>
                  <a:pt x="602958" y="3320"/>
                </a:lnTo>
                <a:lnTo>
                  <a:pt x="656261" y="1400"/>
                </a:lnTo>
                <a:lnTo>
                  <a:pt x="713921" y="415"/>
                </a:lnTo>
                <a:lnTo>
                  <a:pt x="776633" y="51"/>
                </a:lnTo>
                <a:lnTo>
                  <a:pt x="845094" y="0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13231" y="6237253"/>
            <a:ext cx="4594860" cy="1472565"/>
          </a:xfrm>
          <a:custGeom>
            <a:avLst/>
            <a:gdLst/>
            <a:ahLst/>
            <a:cxnLst/>
            <a:rect l="l" t="t" r="r" b="b"/>
            <a:pathLst>
              <a:path w="4594859" h="1472565">
                <a:moveTo>
                  <a:pt x="736270" y="0"/>
                </a:moveTo>
                <a:lnTo>
                  <a:pt x="3858311" y="0"/>
                </a:lnTo>
                <a:lnTo>
                  <a:pt x="3902745" y="94"/>
                </a:lnTo>
                <a:lnTo>
                  <a:pt x="3950857" y="755"/>
                </a:lnTo>
                <a:lnTo>
                  <a:pt x="4001581" y="2548"/>
                </a:lnTo>
                <a:lnTo>
                  <a:pt x="4053852" y="6040"/>
                </a:lnTo>
                <a:lnTo>
                  <a:pt x="4106604" y="11797"/>
                </a:lnTo>
                <a:lnTo>
                  <a:pt x="4158773" y="20386"/>
                </a:lnTo>
                <a:lnTo>
                  <a:pt x="4205727" y="33158"/>
                </a:lnTo>
                <a:lnTo>
                  <a:pt x="4250879" y="49824"/>
                </a:lnTo>
                <a:lnTo>
                  <a:pt x="4294039" y="70196"/>
                </a:lnTo>
                <a:lnTo>
                  <a:pt x="4335017" y="94083"/>
                </a:lnTo>
                <a:lnTo>
                  <a:pt x="4373622" y="121293"/>
                </a:lnTo>
                <a:lnTo>
                  <a:pt x="4409664" y="151638"/>
                </a:lnTo>
                <a:lnTo>
                  <a:pt x="4442953" y="184927"/>
                </a:lnTo>
                <a:lnTo>
                  <a:pt x="4473298" y="220968"/>
                </a:lnTo>
                <a:lnTo>
                  <a:pt x="4500509" y="259572"/>
                </a:lnTo>
                <a:lnTo>
                  <a:pt x="4524396" y="300549"/>
                </a:lnTo>
                <a:lnTo>
                  <a:pt x="4544768" y="343707"/>
                </a:lnTo>
                <a:lnTo>
                  <a:pt x="4561435" y="388857"/>
                </a:lnTo>
                <a:lnTo>
                  <a:pt x="4574206" y="435808"/>
                </a:lnTo>
                <a:lnTo>
                  <a:pt x="4582790" y="487981"/>
                </a:lnTo>
                <a:lnTo>
                  <a:pt x="4588545" y="540735"/>
                </a:lnTo>
                <a:lnTo>
                  <a:pt x="4592035" y="593005"/>
                </a:lnTo>
                <a:lnTo>
                  <a:pt x="4593827" y="643727"/>
                </a:lnTo>
                <a:lnTo>
                  <a:pt x="4594488" y="691837"/>
                </a:lnTo>
                <a:lnTo>
                  <a:pt x="4594582" y="736270"/>
                </a:lnTo>
                <a:lnTo>
                  <a:pt x="4594488" y="780708"/>
                </a:lnTo>
                <a:lnTo>
                  <a:pt x="4593827" y="828820"/>
                </a:lnTo>
                <a:lnTo>
                  <a:pt x="4592035" y="879545"/>
                </a:lnTo>
                <a:lnTo>
                  <a:pt x="4588545" y="931816"/>
                </a:lnTo>
                <a:lnTo>
                  <a:pt x="4582790" y="984570"/>
                </a:lnTo>
                <a:lnTo>
                  <a:pt x="4574206" y="1036743"/>
                </a:lnTo>
                <a:lnTo>
                  <a:pt x="4561435" y="1083694"/>
                </a:lnTo>
                <a:lnTo>
                  <a:pt x="4544768" y="1128844"/>
                </a:lnTo>
                <a:lnTo>
                  <a:pt x="4524396" y="1172002"/>
                </a:lnTo>
                <a:lnTo>
                  <a:pt x="4500509" y="1212979"/>
                </a:lnTo>
                <a:lnTo>
                  <a:pt x="4473298" y="1251583"/>
                </a:lnTo>
                <a:lnTo>
                  <a:pt x="4442953" y="1287625"/>
                </a:lnTo>
                <a:lnTo>
                  <a:pt x="4409664" y="1320913"/>
                </a:lnTo>
                <a:lnTo>
                  <a:pt x="4373622" y="1351258"/>
                </a:lnTo>
                <a:lnTo>
                  <a:pt x="4335017" y="1378468"/>
                </a:lnTo>
                <a:lnTo>
                  <a:pt x="4294039" y="1402355"/>
                </a:lnTo>
                <a:lnTo>
                  <a:pt x="4250879" y="1422727"/>
                </a:lnTo>
                <a:lnTo>
                  <a:pt x="4205727" y="1439393"/>
                </a:lnTo>
                <a:lnTo>
                  <a:pt x="4158773" y="1452165"/>
                </a:lnTo>
                <a:lnTo>
                  <a:pt x="4106604" y="1460754"/>
                </a:lnTo>
                <a:lnTo>
                  <a:pt x="4053852" y="1466511"/>
                </a:lnTo>
                <a:lnTo>
                  <a:pt x="4001581" y="1470003"/>
                </a:lnTo>
                <a:lnTo>
                  <a:pt x="3950857" y="1471796"/>
                </a:lnTo>
                <a:lnTo>
                  <a:pt x="3902745" y="1472457"/>
                </a:lnTo>
                <a:lnTo>
                  <a:pt x="3858311" y="1472552"/>
                </a:lnTo>
                <a:lnTo>
                  <a:pt x="736270" y="1472552"/>
                </a:lnTo>
                <a:lnTo>
                  <a:pt x="691837" y="1472457"/>
                </a:lnTo>
                <a:lnTo>
                  <a:pt x="643725" y="1471796"/>
                </a:lnTo>
                <a:lnTo>
                  <a:pt x="593001" y="1470003"/>
                </a:lnTo>
                <a:lnTo>
                  <a:pt x="540730" y="1466511"/>
                </a:lnTo>
                <a:lnTo>
                  <a:pt x="487977" y="1460754"/>
                </a:lnTo>
                <a:lnTo>
                  <a:pt x="435808" y="1452165"/>
                </a:lnTo>
                <a:lnTo>
                  <a:pt x="388857" y="1439393"/>
                </a:lnTo>
                <a:lnTo>
                  <a:pt x="343706" y="1422727"/>
                </a:lnTo>
                <a:lnTo>
                  <a:pt x="300547" y="1402355"/>
                </a:lnTo>
                <a:lnTo>
                  <a:pt x="259570" y="1378468"/>
                </a:lnTo>
                <a:lnTo>
                  <a:pt x="220965" y="1351258"/>
                </a:lnTo>
                <a:lnTo>
                  <a:pt x="184923" y="1320913"/>
                </a:lnTo>
                <a:lnTo>
                  <a:pt x="151634" y="1287625"/>
                </a:lnTo>
                <a:lnTo>
                  <a:pt x="121289" y="1251583"/>
                </a:lnTo>
                <a:lnTo>
                  <a:pt x="94078" y="1212979"/>
                </a:lnTo>
                <a:lnTo>
                  <a:pt x="70192" y="1172002"/>
                </a:lnTo>
                <a:lnTo>
                  <a:pt x="49821" y="1128844"/>
                </a:lnTo>
                <a:lnTo>
                  <a:pt x="33156" y="1083694"/>
                </a:lnTo>
                <a:lnTo>
                  <a:pt x="20386" y="1036743"/>
                </a:lnTo>
                <a:lnTo>
                  <a:pt x="11797" y="984570"/>
                </a:lnTo>
                <a:lnTo>
                  <a:pt x="6040" y="931816"/>
                </a:lnTo>
                <a:lnTo>
                  <a:pt x="2548" y="879545"/>
                </a:lnTo>
                <a:lnTo>
                  <a:pt x="755" y="828820"/>
                </a:lnTo>
                <a:lnTo>
                  <a:pt x="94" y="780708"/>
                </a:lnTo>
                <a:lnTo>
                  <a:pt x="0" y="736270"/>
                </a:lnTo>
                <a:lnTo>
                  <a:pt x="94" y="691837"/>
                </a:lnTo>
                <a:lnTo>
                  <a:pt x="755" y="643727"/>
                </a:lnTo>
                <a:lnTo>
                  <a:pt x="2548" y="593005"/>
                </a:lnTo>
                <a:lnTo>
                  <a:pt x="6040" y="540735"/>
                </a:lnTo>
                <a:lnTo>
                  <a:pt x="11797" y="487981"/>
                </a:lnTo>
                <a:lnTo>
                  <a:pt x="20386" y="435808"/>
                </a:lnTo>
                <a:lnTo>
                  <a:pt x="33156" y="388857"/>
                </a:lnTo>
                <a:lnTo>
                  <a:pt x="49821" y="343707"/>
                </a:lnTo>
                <a:lnTo>
                  <a:pt x="70192" y="300549"/>
                </a:lnTo>
                <a:lnTo>
                  <a:pt x="94078" y="259572"/>
                </a:lnTo>
                <a:lnTo>
                  <a:pt x="121289" y="220968"/>
                </a:lnTo>
                <a:lnTo>
                  <a:pt x="151634" y="184927"/>
                </a:lnTo>
                <a:lnTo>
                  <a:pt x="184923" y="151638"/>
                </a:lnTo>
                <a:lnTo>
                  <a:pt x="220965" y="121293"/>
                </a:lnTo>
                <a:lnTo>
                  <a:pt x="259570" y="94083"/>
                </a:lnTo>
                <a:lnTo>
                  <a:pt x="300547" y="70196"/>
                </a:lnTo>
                <a:lnTo>
                  <a:pt x="343706" y="49824"/>
                </a:lnTo>
                <a:lnTo>
                  <a:pt x="388857" y="33158"/>
                </a:lnTo>
                <a:lnTo>
                  <a:pt x="435808" y="20386"/>
                </a:lnTo>
                <a:lnTo>
                  <a:pt x="487977" y="11797"/>
                </a:lnTo>
                <a:lnTo>
                  <a:pt x="540730" y="6040"/>
                </a:lnTo>
                <a:lnTo>
                  <a:pt x="593001" y="2548"/>
                </a:lnTo>
                <a:lnTo>
                  <a:pt x="643725" y="755"/>
                </a:lnTo>
                <a:lnTo>
                  <a:pt x="691837" y="94"/>
                </a:lnTo>
                <a:lnTo>
                  <a:pt x="736270" y="0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08894" y="1951274"/>
            <a:ext cx="7008495" cy="5335270"/>
          </a:xfrm>
          <a:custGeom>
            <a:avLst/>
            <a:gdLst/>
            <a:ahLst/>
            <a:cxnLst/>
            <a:rect l="l" t="t" r="r" b="b"/>
            <a:pathLst>
              <a:path w="7008495" h="5335270">
                <a:moveTo>
                  <a:pt x="1484225" y="274772"/>
                </a:moveTo>
                <a:lnTo>
                  <a:pt x="1530300" y="251957"/>
                </a:lnTo>
                <a:lnTo>
                  <a:pt x="1576772" y="230107"/>
                </a:lnTo>
                <a:lnTo>
                  <a:pt x="1623627" y="209224"/>
                </a:lnTo>
                <a:lnTo>
                  <a:pt x="1670848" y="189313"/>
                </a:lnTo>
                <a:lnTo>
                  <a:pt x="1718421" y="170376"/>
                </a:lnTo>
                <a:lnTo>
                  <a:pt x="1766330" y="152417"/>
                </a:lnTo>
                <a:lnTo>
                  <a:pt x="1814561" y="135439"/>
                </a:lnTo>
                <a:lnTo>
                  <a:pt x="1863097" y="119446"/>
                </a:lnTo>
                <a:lnTo>
                  <a:pt x="1911923" y="104441"/>
                </a:lnTo>
                <a:lnTo>
                  <a:pt x="1961025" y="90427"/>
                </a:lnTo>
                <a:lnTo>
                  <a:pt x="2010387" y="77408"/>
                </a:lnTo>
                <a:lnTo>
                  <a:pt x="2059993" y="65387"/>
                </a:lnTo>
                <a:lnTo>
                  <a:pt x="2109829" y="54368"/>
                </a:lnTo>
                <a:lnTo>
                  <a:pt x="2159879" y="44353"/>
                </a:lnTo>
                <a:lnTo>
                  <a:pt x="2210128" y="35347"/>
                </a:lnTo>
                <a:lnTo>
                  <a:pt x="2260561" y="27352"/>
                </a:lnTo>
                <a:lnTo>
                  <a:pt x="2311161" y="20373"/>
                </a:lnTo>
                <a:lnTo>
                  <a:pt x="2361915" y="14412"/>
                </a:lnTo>
                <a:lnTo>
                  <a:pt x="2412807" y="9472"/>
                </a:lnTo>
                <a:lnTo>
                  <a:pt x="2463822" y="5558"/>
                </a:lnTo>
                <a:lnTo>
                  <a:pt x="2514943" y="2672"/>
                </a:lnTo>
                <a:lnTo>
                  <a:pt x="2566157" y="818"/>
                </a:lnTo>
                <a:lnTo>
                  <a:pt x="2617448" y="0"/>
                </a:lnTo>
                <a:lnTo>
                  <a:pt x="2668800" y="220"/>
                </a:lnTo>
                <a:lnTo>
                  <a:pt x="2720198" y="1482"/>
                </a:lnTo>
                <a:lnTo>
                  <a:pt x="2771766" y="3802"/>
                </a:lnTo>
                <a:lnTo>
                  <a:pt x="2823238" y="7174"/>
                </a:lnTo>
                <a:lnTo>
                  <a:pt x="2874597" y="11597"/>
                </a:lnTo>
                <a:lnTo>
                  <a:pt x="2925829" y="17066"/>
                </a:lnTo>
                <a:lnTo>
                  <a:pt x="2976917" y="23578"/>
                </a:lnTo>
                <a:lnTo>
                  <a:pt x="3027845" y="31131"/>
                </a:lnTo>
                <a:lnTo>
                  <a:pt x="3078598" y="39721"/>
                </a:lnTo>
                <a:lnTo>
                  <a:pt x="3129159" y="49344"/>
                </a:lnTo>
                <a:lnTo>
                  <a:pt x="3179513" y="59998"/>
                </a:lnTo>
                <a:lnTo>
                  <a:pt x="3229645" y="71680"/>
                </a:lnTo>
                <a:lnTo>
                  <a:pt x="3279537" y="84386"/>
                </a:lnTo>
                <a:lnTo>
                  <a:pt x="3329175" y="98114"/>
                </a:lnTo>
                <a:lnTo>
                  <a:pt x="3378543" y="112859"/>
                </a:lnTo>
                <a:lnTo>
                  <a:pt x="3427624" y="128620"/>
                </a:lnTo>
                <a:lnTo>
                  <a:pt x="3476403" y="145392"/>
                </a:lnTo>
                <a:lnTo>
                  <a:pt x="3524864" y="163173"/>
                </a:lnTo>
                <a:lnTo>
                  <a:pt x="3562623" y="199336"/>
                </a:lnTo>
                <a:lnTo>
                  <a:pt x="3600315" y="235568"/>
                </a:lnTo>
                <a:lnTo>
                  <a:pt x="3637940" y="271868"/>
                </a:lnTo>
                <a:lnTo>
                  <a:pt x="3675499" y="308237"/>
                </a:lnTo>
                <a:lnTo>
                  <a:pt x="3712991" y="344675"/>
                </a:lnTo>
                <a:lnTo>
                  <a:pt x="3750417" y="381181"/>
                </a:lnTo>
                <a:lnTo>
                  <a:pt x="3787776" y="417755"/>
                </a:lnTo>
                <a:lnTo>
                  <a:pt x="3825069" y="454397"/>
                </a:lnTo>
                <a:lnTo>
                  <a:pt x="3862294" y="491107"/>
                </a:lnTo>
                <a:lnTo>
                  <a:pt x="3899452" y="527885"/>
                </a:lnTo>
                <a:lnTo>
                  <a:pt x="3936544" y="564731"/>
                </a:lnTo>
                <a:lnTo>
                  <a:pt x="3973568" y="601645"/>
                </a:lnTo>
                <a:lnTo>
                  <a:pt x="4010525" y="638626"/>
                </a:lnTo>
                <a:lnTo>
                  <a:pt x="4047415" y="675674"/>
                </a:lnTo>
                <a:lnTo>
                  <a:pt x="4084238" y="712789"/>
                </a:lnTo>
                <a:lnTo>
                  <a:pt x="4120993" y="749972"/>
                </a:lnTo>
                <a:lnTo>
                  <a:pt x="4156110" y="785627"/>
                </a:lnTo>
                <a:lnTo>
                  <a:pt x="4191165" y="821342"/>
                </a:lnTo>
                <a:lnTo>
                  <a:pt x="4226158" y="857118"/>
                </a:lnTo>
                <a:lnTo>
                  <a:pt x="4261088" y="892955"/>
                </a:lnTo>
                <a:lnTo>
                  <a:pt x="4295956" y="928853"/>
                </a:lnTo>
                <a:lnTo>
                  <a:pt x="4330761" y="964812"/>
                </a:lnTo>
                <a:lnTo>
                  <a:pt x="4365502" y="1000831"/>
                </a:lnTo>
                <a:lnTo>
                  <a:pt x="4400181" y="1036910"/>
                </a:lnTo>
                <a:lnTo>
                  <a:pt x="4434797" y="1073051"/>
                </a:lnTo>
                <a:lnTo>
                  <a:pt x="4469350" y="1109251"/>
                </a:lnTo>
                <a:lnTo>
                  <a:pt x="4503839" y="1145513"/>
                </a:lnTo>
                <a:lnTo>
                  <a:pt x="4538265" y="1181834"/>
                </a:lnTo>
                <a:lnTo>
                  <a:pt x="4572627" y="1218216"/>
                </a:lnTo>
                <a:lnTo>
                  <a:pt x="4606926" y="1254658"/>
                </a:lnTo>
                <a:lnTo>
                  <a:pt x="4655353" y="1270130"/>
                </a:lnTo>
                <a:lnTo>
                  <a:pt x="4703827" y="1285449"/>
                </a:lnTo>
                <a:lnTo>
                  <a:pt x="4752348" y="1300613"/>
                </a:lnTo>
                <a:lnTo>
                  <a:pt x="4800916" y="1315622"/>
                </a:lnTo>
                <a:lnTo>
                  <a:pt x="4849530" y="1330478"/>
                </a:lnTo>
                <a:lnTo>
                  <a:pt x="4898190" y="1345178"/>
                </a:lnTo>
                <a:lnTo>
                  <a:pt x="4946896" y="1359725"/>
                </a:lnTo>
                <a:lnTo>
                  <a:pt x="4995646" y="1374116"/>
                </a:lnTo>
                <a:lnTo>
                  <a:pt x="5044441" y="1388353"/>
                </a:lnTo>
                <a:lnTo>
                  <a:pt x="5093281" y="1402435"/>
                </a:lnTo>
                <a:lnTo>
                  <a:pt x="5142165" y="1416362"/>
                </a:lnTo>
                <a:lnTo>
                  <a:pt x="5191092" y="1430134"/>
                </a:lnTo>
                <a:lnTo>
                  <a:pt x="5240062" y="1443751"/>
                </a:lnTo>
                <a:lnTo>
                  <a:pt x="5289076" y="1457212"/>
                </a:lnTo>
                <a:lnTo>
                  <a:pt x="5338131" y="1470518"/>
                </a:lnTo>
                <a:lnTo>
                  <a:pt x="5387229" y="1483669"/>
                </a:lnTo>
                <a:lnTo>
                  <a:pt x="5436369" y="1496664"/>
                </a:lnTo>
                <a:lnTo>
                  <a:pt x="5485550" y="1509504"/>
                </a:lnTo>
                <a:lnTo>
                  <a:pt x="5534773" y="1522188"/>
                </a:lnTo>
                <a:lnTo>
                  <a:pt x="5584036" y="1534715"/>
                </a:lnTo>
                <a:lnTo>
                  <a:pt x="5633339" y="1547088"/>
                </a:lnTo>
                <a:lnTo>
                  <a:pt x="5682682" y="1559304"/>
                </a:lnTo>
                <a:lnTo>
                  <a:pt x="5732065" y="1571363"/>
                </a:lnTo>
                <a:lnTo>
                  <a:pt x="5781487" y="1583267"/>
                </a:lnTo>
                <a:lnTo>
                  <a:pt x="5830948" y="1595015"/>
                </a:lnTo>
                <a:lnTo>
                  <a:pt x="5880447" y="1606606"/>
                </a:lnTo>
                <a:lnTo>
                  <a:pt x="5930738" y="1618212"/>
                </a:lnTo>
                <a:lnTo>
                  <a:pt x="5981066" y="1629656"/>
                </a:lnTo>
                <a:lnTo>
                  <a:pt x="6031429" y="1640938"/>
                </a:lnTo>
                <a:lnTo>
                  <a:pt x="6081828" y="1652058"/>
                </a:lnTo>
                <a:lnTo>
                  <a:pt x="6132261" y="1663016"/>
                </a:lnTo>
                <a:lnTo>
                  <a:pt x="6182729" y="1673811"/>
                </a:lnTo>
                <a:lnTo>
                  <a:pt x="6233232" y="1684444"/>
                </a:lnTo>
                <a:lnTo>
                  <a:pt x="6283767" y="1694914"/>
                </a:lnTo>
                <a:lnTo>
                  <a:pt x="6334337" y="1705222"/>
                </a:lnTo>
                <a:lnTo>
                  <a:pt x="6384939" y="1715366"/>
                </a:lnTo>
                <a:lnTo>
                  <a:pt x="6435574" y="1725348"/>
                </a:lnTo>
                <a:lnTo>
                  <a:pt x="6486241" y="1735167"/>
                </a:lnTo>
                <a:lnTo>
                  <a:pt x="6536939" y="1744823"/>
                </a:lnTo>
                <a:lnTo>
                  <a:pt x="6587669" y="1754316"/>
                </a:lnTo>
                <a:lnTo>
                  <a:pt x="6638431" y="1763646"/>
                </a:lnTo>
                <a:lnTo>
                  <a:pt x="6689222" y="1772812"/>
                </a:lnTo>
                <a:lnTo>
                  <a:pt x="6740044" y="1781815"/>
                </a:lnTo>
                <a:lnTo>
                  <a:pt x="6755027" y="1832106"/>
                </a:lnTo>
                <a:lnTo>
                  <a:pt x="6769585" y="1882520"/>
                </a:lnTo>
                <a:lnTo>
                  <a:pt x="6783717" y="1933054"/>
                </a:lnTo>
                <a:lnTo>
                  <a:pt x="6797422" y="1983704"/>
                </a:lnTo>
                <a:lnTo>
                  <a:pt x="6810700" y="2034468"/>
                </a:lnTo>
                <a:lnTo>
                  <a:pt x="6823551" y="2085344"/>
                </a:lnTo>
                <a:lnTo>
                  <a:pt x="6835973" y="2136327"/>
                </a:lnTo>
                <a:lnTo>
                  <a:pt x="6847967" y="2187415"/>
                </a:lnTo>
                <a:lnTo>
                  <a:pt x="6859069" y="2236514"/>
                </a:lnTo>
                <a:lnTo>
                  <a:pt x="6869773" y="2285677"/>
                </a:lnTo>
                <a:lnTo>
                  <a:pt x="6880078" y="2334902"/>
                </a:lnTo>
                <a:lnTo>
                  <a:pt x="6889985" y="2384186"/>
                </a:lnTo>
                <a:lnTo>
                  <a:pt x="6899495" y="2433527"/>
                </a:lnTo>
                <a:lnTo>
                  <a:pt x="6908606" y="2482923"/>
                </a:lnTo>
                <a:lnTo>
                  <a:pt x="6917320" y="2532371"/>
                </a:lnTo>
                <a:lnTo>
                  <a:pt x="6925635" y="2581869"/>
                </a:lnTo>
                <a:lnTo>
                  <a:pt x="6933553" y="2631415"/>
                </a:lnTo>
                <a:lnTo>
                  <a:pt x="6941073" y="2681005"/>
                </a:lnTo>
                <a:lnTo>
                  <a:pt x="6948194" y="2730638"/>
                </a:lnTo>
                <a:lnTo>
                  <a:pt x="6954919" y="2780312"/>
                </a:lnTo>
                <a:lnTo>
                  <a:pt x="6961245" y="2830023"/>
                </a:lnTo>
                <a:lnTo>
                  <a:pt x="6967173" y="2879770"/>
                </a:lnTo>
                <a:lnTo>
                  <a:pt x="6972704" y="2929550"/>
                </a:lnTo>
                <a:lnTo>
                  <a:pt x="6977837" y="2979361"/>
                </a:lnTo>
                <a:lnTo>
                  <a:pt x="6982573" y="3029200"/>
                </a:lnTo>
                <a:lnTo>
                  <a:pt x="6986911" y="3079066"/>
                </a:lnTo>
                <a:lnTo>
                  <a:pt x="6990851" y="3128954"/>
                </a:lnTo>
                <a:lnTo>
                  <a:pt x="6994394" y="3178864"/>
                </a:lnTo>
                <a:lnTo>
                  <a:pt x="6997539" y="3228793"/>
                </a:lnTo>
                <a:lnTo>
                  <a:pt x="7000287" y="3278739"/>
                </a:lnTo>
                <a:lnTo>
                  <a:pt x="7002637" y="3328698"/>
                </a:lnTo>
                <a:lnTo>
                  <a:pt x="7004590" y="3378669"/>
                </a:lnTo>
                <a:lnTo>
                  <a:pt x="7006145" y="3428650"/>
                </a:lnTo>
                <a:lnTo>
                  <a:pt x="7007303" y="3478637"/>
                </a:lnTo>
                <a:lnTo>
                  <a:pt x="7008063" y="3528629"/>
                </a:lnTo>
                <a:lnTo>
                  <a:pt x="7008427" y="3578623"/>
                </a:lnTo>
                <a:lnTo>
                  <a:pt x="7008393" y="3628617"/>
                </a:lnTo>
                <a:lnTo>
                  <a:pt x="7007961" y="3678608"/>
                </a:lnTo>
                <a:lnTo>
                  <a:pt x="7007133" y="3728594"/>
                </a:lnTo>
                <a:lnTo>
                  <a:pt x="7005907" y="3778573"/>
                </a:lnTo>
                <a:lnTo>
                  <a:pt x="7004284" y="3828542"/>
                </a:lnTo>
                <a:lnTo>
                  <a:pt x="7002264" y="3878499"/>
                </a:lnTo>
                <a:lnTo>
                  <a:pt x="6999847" y="3928441"/>
                </a:lnTo>
                <a:lnTo>
                  <a:pt x="6997032" y="3978366"/>
                </a:lnTo>
                <a:lnTo>
                  <a:pt x="6993821" y="4028272"/>
                </a:lnTo>
                <a:lnTo>
                  <a:pt x="6990212" y="4078157"/>
                </a:lnTo>
                <a:lnTo>
                  <a:pt x="6986207" y="4128017"/>
                </a:lnTo>
                <a:lnTo>
                  <a:pt x="6981805" y="4177851"/>
                </a:lnTo>
                <a:lnTo>
                  <a:pt x="6977005" y="4227655"/>
                </a:lnTo>
                <a:lnTo>
                  <a:pt x="6971809" y="4277429"/>
                </a:lnTo>
                <a:lnTo>
                  <a:pt x="6966216" y="4327169"/>
                </a:lnTo>
                <a:lnTo>
                  <a:pt x="6960226" y="4376873"/>
                </a:lnTo>
                <a:lnTo>
                  <a:pt x="6953839" y="4426539"/>
                </a:lnTo>
                <a:lnTo>
                  <a:pt x="6947056" y="4476163"/>
                </a:lnTo>
                <a:lnTo>
                  <a:pt x="6939875" y="4525745"/>
                </a:lnTo>
                <a:lnTo>
                  <a:pt x="6932298" y="4575281"/>
                </a:lnTo>
                <a:lnTo>
                  <a:pt x="6924325" y="4624769"/>
                </a:lnTo>
                <a:lnTo>
                  <a:pt x="6915954" y="4674207"/>
                </a:lnTo>
                <a:lnTo>
                  <a:pt x="6907187" y="4723592"/>
                </a:lnTo>
                <a:lnTo>
                  <a:pt x="6898023" y="4772922"/>
                </a:lnTo>
                <a:lnTo>
                  <a:pt x="6888463" y="4822195"/>
                </a:lnTo>
                <a:lnTo>
                  <a:pt x="6878506" y="4871408"/>
                </a:lnTo>
                <a:lnTo>
                  <a:pt x="6868153" y="4920558"/>
                </a:lnTo>
                <a:lnTo>
                  <a:pt x="6857403" y="4969644"/>
                </a:lnTo>
                <a:lnTo>
                  <a:pt x="6846257" y="5018663"/>
                </a:lnTo>
                <a:lnTo>
                  <a:pt x="6834714" y="5067612"/>
                </a:lnTo>
                <a:lnTo>
                  <a:pt x="6822775" y="5116490"/>
                </a:lnTo>
                <a:lnTo>
                  <a:pt x="6810440" y="5165293"/>
                </a:lnTo>
                <a:lnTo>
                  <a:pt x="6784124" y="5206983"/>
                </a:lnTo>
                <a:lnTo>
                  <a:pt x="6752317" y="5243437"/>
                </a:lnTo>
                <a:lnTo>
                  <a:pt x="6715802" y="5274314"/>
                </a:lnTo>
                <a:lnTo>
                  <a:pt x="6675362" y="5299270"/>
                </a:lnTo>
                <a:lnTo>
                  <a:pt x="6631782" y="5317966"/>
                </a:lnTo>
                <a:lnTo>
                  <a:pt x="6585845" y="5330058"/>
                </a:lnTo>
                <a:lnTo>
                  <a:pt x="6538334" y="5335206"/>
                </a:lnTo>
                <a:lnTo>
                  <a:pt x="6490034" y="5333066"/>
                </a:lnTo>
                <a:lnTo>
                  <a:pt x="6441728" y="5323299"/>
                </a:lnTo>
                <a:lnTo>
                  <a:pt x="6391107" y="5305002"/>
                </a:lnTo>
                <a:lnTo>
                  <a:pt x="6345348" y="5280862"/>
                </a:lnTo>
                <a:lnTo>
                  <a:pt x="6304147" y="5251551"/>
                </a:lnTo>
                <a:lnTo>
                  <a:pt x="6267200" y="5217745"/>
                </a:lnTo>
                <a:lnTo>
                  <a:pt x="6234202" y="5180117"/>
                </a:lnTo>
                <a:lnTo>
                  <a:pt x="6204850" y="5139341"/>
                </a:lnTo>
                <a:lnTo>
                  <a:pt x="6178839" y="5096090"/>
                </a:lnTo>
                <a:lnTo>
                  <a:pt x="6155865" y="5051039"/>
                </a:lnTo>
                <a:lnTo>
                  <a:pt x="6135624" y="5004862"/>
                </a:lnTo>
                <a:lnTo>
                  <a:pt x="6117812" y="4958231"/>
                </a:lnTo>
                <a:lnTo>
                  <a:pt x="6101941" y="4911249"/>
                </a:lnTo>
                <a:lnTo>
                  <a:pt x="6087798" y="4863738"/>
                </a:lnTo>
                <a:lnTo>
                  <a:pt x="6075412" y="4815733"/>
                </a:lnTo>
                <a:lnTo>
                  <a:pt x="6064813" y="4767265"/>
                </a:lnTo>
                <a:lnTo>
                  <a:pt x="6056030" y="4718370"/>
                </a:lnTo>
                <a:lnTo>
                  <a:pt x="6049092" y="4669079"/>
                </a:lnTo>
                <a:lnTo>
                  <a:pt x="6044030" y="4619427"/>
                </a:lnTo>
                <a:lnTo>
                  <a:pt x="6040872" y="4569446"/>
                </a:lnTo>
                <a:lnTo>
                  <a:pt x="6039649" y="4519171"/>
                </a:lnTo>
                <a:lnTo>
                  <a:pt x="6040389" y="4468634"/>
                </a:lnTo>
                <a:lnTo>
                  <a:pt x="6043123" y="4417868"/>
                </a:lnTo>
                <a:lnTo>
                  <a:pt x="6047879" y="4366908"/>
                </a:lnTo>
                <a:lnTo>
                  <a:pt x="6054688" y="4315787"/>
                </a:lnTo>
                <a:lnTo>
                  <a:pt x="6063579" y="4264537"/>
                </a:lnTo>
                <a:lnTo>
                  <a:pt x="6074581" y="4213192"/>
                </a:lnTo>
                <a:lnTo>
                  <a:pt x="6087724" y="4161786"/>
                </a:lnTo>
                <a:lnTo>
                  <a:pt x="6103037" y="4110351"/>
                </a:lnTo>
                <a:lnTo>
                  <a:pt x="5324181" y="4001883"/>
                </a:lnTo>
                <a:lnTo>
                  <a:pt x="5273196" y="3999625"/>
                </a:lnTo>
                <a:lnTo>
                  <a:pt x="5222206" y="3997498"/>
                </a:lnTo>
                <a:lnTo>
                  <a:pt x="5171212" y="3995502"/>
                </a:lnTo>
                <a:lnTo>
                  <a:pt x="5120213" y="3993638"/>
                </a:lnTo>
                <a:lnTo>
                  <a:pt x="5069210" y="3991906"/>
                </a:lnTo>
                <a:lnTo>
                  <a:pt x="5018204" y="3990306"/>
                </a:lnTo>
                <a:lnTo>
                  <a:pt x="4967194" y="3988837"/>
                </a:lnTo>
                <a:lnTo>
                  <a:pt x="4916181" y="3987500"/>
                </a:lnTo>
                <a:lnTo>
                  <a:pt x="4865165" y="3986294"/>
                </a:lnTo>
                <a:lnTo>
                  <a:pt x="4814146" y="3985221"/>
                </a:lnTo>
                <a:lnTo>
                  <a:pt x="4763125" y="3984278"/>
                </a:lnTo>
                <a:lnTo>
                  <a:pt x="4712102" y="3983468"/>
                </a:lnTo>
                <a:lnTo>
                  <a:pt x="4661077" y="3982789"/>
                </a:lnTo>
                <a:lnTo>
                  <a:pt x="4610050" y="3982242"/>
                </a:lnTo>
                <a:lnTo>
                  <a:pt x="4559021" y="3981826"/>
                </a:lnTo>
                <a:lnTo>
                  <a:pt x="4507992" y="3981542"/>
                </a:lnTo>
                <a:lnTo>
                  <a:pt x="4456962" y="3981390"/>
                </a:lnTo>
                <a:lnTo>
                  <a:pt x="4405931" y="3981369"/>
                </a:lnTo>
                <a:lnTo>
                  <a:pt x="4354900" y="3981480"/>
                </a:lnTo>
                <a:lnTo>
                  <a:pt x="4303868" y="3981723"/>
                </a:lnTo>
                <a:lnTo>
                  <a:pt x="4252837" y="3982097"/>
                </a:lnTo>
                <a:lnTo>
                  <a:pt x="4201807" y="3982603"/>
                </a:lnTo>
                <a:lnTo>
                  <a:pt x="4150777" y="3983240"/>
                </a:lnTo>
                <a:lnTo>
                  <a:pt x="4099747" y="3984010"/>
                </a:lnTo>
                <a:lnTo>
                  <a:pt x="4049426" y="3984897"/>
                </a:lnTo>
                <a:lnTo>
                  <a:pt x="3999109" y="3985912"/>
                </a:lnTo>
                <a:lnTo>
                  <a:pt x="3948797" y="3987055"/>
                </a:lnTo>
                <a:lnTo>
                  <a:pt x="3898490" y="3988326"/>
                </a:lnTo>
                <a:lnTo>
                  <a:pt x="3848188" y="3989724"/>
                </a:lnTo>
                <a:lnTo>
                  <a:pt x="3797891" y="3991251"/>
                </a:lnTo>
                <a:lnTo>
                  <a:pt x="3747601" y="3992905"/>
                </a:lnTo>
                <a:lnTo>
                  <a:pt x="3697316" y="3994687"/>
                </a:lnTo>
                <a:lnTo>
                  <a:pt x="3647038" y="3996597"/>
                </a:lnTo>
                <a:lnTo>
                  <a:pt x="3596766" y="3998635"/>
                </a:lnTo>
                <a:lnTo>
                  <a:pt x="3546500" y="4000801"/>
                </a:lnTo>
                <a:lnTo>
                  <a:pt x="3496242" y="4003094"/>
                </a:lnTo>
                <a:lnTo>
                  <a:pt x="3445991" y="4005515"/>
                </a:lnTo>
                <a:lnTo>
                  <a:pt x="3395748" y="4008063"/>
                </a:lnTo>
                <a:lnTo>
                  <a:pt x="3345512" y="4010739"/>
                </a:lnTo>
                <a:lnTo>
                  <a:pt x="3295284" y="4013543"/>
                </a:lnTo>
                <a:lnTo>
                  <a:pt x="3245064" y="4016475"/>
                </a:lnTo>
                <a:lnTo>
                  <a:pt x="3194852" y="4019534"/>
                </a:lnTo>
                <a:lnTo>
                  <a:pt x="3144650" y="4022720"/>
                </a:lnTo>
                <a:lnTo>
                  <a:pt x="3094456" y="4026035"/>
                </a:lnTo>
                <a:lnTo>
                  <a:pt x="3044271" y="4029476"/>
                </a:lnTo>
                <a:lnTo>
                  <a:pt x="2994096" y="4033046"/>
                </a:lnTo>
                <a:lnTo>
                  <a:pt x="2943930" y="4036742"/>
                </a:lnTo>
                <a:lnTo>
                  <a:pt x="2893774" y="4040566"/>
                </a:lnTo>
                <a:lnTo>
                  <a:pt x="2843629" y="4044518"/>
                </a:lnTo>
                <a:lnTo>
                  <a:pt x="2793493" y="4048597"/>
                </a:lnTo>
                <a:lnTo>
                  <a:pt x="2743369" y="4052803"/>
                </a:lnTo>
                <a:lnTo>
                  <a:pt x="2693255" y="4057137"/>
                </a:lnTo>
                <a:lnTo>
                  <a:pt x="2643152" y="4061598"/>
                </a:lnTo>
                <a:lnTo>
                  <a:pt x="2593060" y="4066187"/>
                </a:lnTo>
                <a:lnTo>
                  <a:pt x="2542981" y="4070902"/>
                </a:lnTo>
                <a:lnTo>
                  <a:pt x="2492913" y="4075745"/>
                </a:lnTo>
                <a:lnTo>
                  <a:pt x="2442857" y="4080716"/>
                </a:lnTo>
                <a:lnTo>
                  <a:pt x="2392813" y="4085813"/>
                </a:lnTo>
                <a:lnTo>
                  <a:pt x="2342782" y="4091038"/>
                </a:lnTo>
                <a:lnTo>
                  <a:pt x="2292763" y="4096390"/>
                </a:lnTo>
                <a:lnTo>
                  <a:pt x="2242758" y="4101869"/>
                </a:lnTo>
                <a:lnTo>
                  <a:pt x="2192766" y="4107476"/>
                </a:lnTo>
                <a:lnTo>
                  <a:pt x="2142788" y="4113209"/>
                </a:lnTo>
                <a:lnTo>
                  <a:pt x="2092823" y="4119070"/>
                </a:lnTo>
                <a:lnTo>
                  <a:pt x="2042872" y="4125057"/>
                </a:lnTo>
                <a:lnTo>
                  <a:pt x="1992936" y="4131172"/>
                </a:lnTo>
                <a:lnTo>
                  <a:pt x="1943014" y="4137414"/>
                </a:lnTo>
                <a:lnTo>
                  <a:pt x="1893106" y="4143783"/>
                </a:lnTo>
                <a:lnTo>
                  <a:pt x="1843214" y="4150279"/>
                </a:lnTo>
                <a:lnTo>
                  <a:pt x="1793337" y="4156901"/>
                </a:lnTo>
                <a:lnTo>
                  <a:pt x="1743476" y="4163651"/>
                </a:lnTo>
                <a:lnTo>
                  <a:pt x="1693630" y="4170528"/>
                </a:lnTo>
                <a:lnTo>
                  <a:pt x="1643800" y="4177532"/>
                </a:lnTo>
                <a:lnTo>
                  <a:pt x="1593986" y="4184662"/>
                </a:lnTo>
                <a:lnTo>
                  <a:pt x="1544189" y="4191920"/>
                </a:lnTo>
                <a:lnTo>
                  <a:pt x="1494408" y="4199304"/>
                </a:lnTo>
                <a:lnTo>
                  <a:pt x="1444644" y="4206815"/>
                </a:lnTo>
                <a:lnTo>
                  <a:pt x="1394898" y="4214453"/>
                </a:lnTo>
                <a:lnTo>
                  <a:pt x="1345782" y="4212320"/>
                </a:lnTo>
                <a:lnTo>
                  <a:pt x="1296869" y="4208515"/>
                </a:lnTo>
                <a:lnTo>
                  <a:pt x="1248199" y="4203049"/>
                </a:lnTo>
                <a:lnTo>
                  <a:pt x="1199815" y="4195936"/>
                </a:lnTo>
                <a:lnTo>
                  <a:pt x="1151756" y="4187187"/>
                </a:lnTo>
                <a:lnTo>
                  <a:pt x="1104063" y="4176816"/>
                </a:lnTo>
                <a:lnTo>
                  <a:pt x="1056777" y="4164835"/>
                </a:lnTo>
                <a:lnTo>
                  <a:pt x="1009940" y="4151256"/>
                </a:lnTo>
                <a:lnTo>
                  <a:pt x="963591" y="4136092"/>
                </a:lnTo>
                <a:lnTo>
                  <a:pt x="917771" y="4119356"/>
                </a:lnTo>
                <a:lnTo>
                  <a:pt x="872522" y="4101061"/>
                </a:lnTo>
                <a:lnTo>
                  <a:pt x="827884" y="4081218"/>
                </a:lnTo>
                <a:lnTo>
                  <a:pt x="783898" y="4059841"/>
                </a:lnTo>
                <a:lnTo>
                  <a:pt x="740605" y="4036941"/>
                </a:lnTo>
                <a:lnTo>
                  <a:pt x="698046" y="4012533"/>
                </a:lnTo>
                <a:lnTo>
                  <a:pt x="656261" y="3986627"/>
                </a:lnTo>
                <a:lnTo>
                  <a:pt x="613654" y="3958102"/>
                </a:lnTo>
                <a:lnTo>
                  <a:pt x="572186" y="3928141"/>
                </a:lnTo>
                <a:lnTo>
                  <a:pt x="531887" y="3896783"/>
                </a:lnTo>
                <a:lnTo>
                  <a:pt x="492789" y="3864063"/>
                </a:lnTo>
                <a:lnTo>
                  <a:pt x="454925" y="3830018"/>
                </a:lnTo>
                <a:lnTo>
                  <a:pt x="418324" y="3794685"/>
                </a:lnTo>
                <a:lnTo>
                  <a:pt x="383021" y="3758099"/>
                </a:lnTo>
                <a:lnTo>
                  <a:pt x="349045" y="3720298"/>
                </a:lnTo>
                <a:lnTo>
                  <a:pt x="316429" y="3681317"/>
                </a:lnTo>
                <a:lnTo>
                  <a:pt x="285204" y="3641194"/>
                </a:lnTo>
                <a:lnTo>
                  <a:pt x="255401" y="3599964"/>
                </a:lnTo>
                <a:lnTo>
                  <a:pt x="227054" y="3557665"/>
                </a:lnTo>
                <a:lnTo>
                  <a:pt x="200192" y="3514332"/>
                </a:lnTo>
                <a:lnTo>
                  <a:pt x="174849" y="3470003"/>
                </a:lnTo>
                <a:lnTo>
                  <a:pt x="151055" y="3424713"/>
                </a:lnTo>
                <a:lnTo>
                  <a:pt x="128842" y="3378499"/>
                </a:lnTo>
                <a:lnTo>
                  <a:pt x="104813" y="3332662"/>
                </a:lnTo>
                <a:lnTo>
                  <a:pt x="83200" y="3285803"/>
                </a:lnTo>
                <a:lnTo>
                  <a:pt x="64027" y="3238018"/>
                </a:lnTo>
                <a:lnTo>
                  <a:pt x="47315" y="3189403"/>
                </a:lnTo>
                <a:lnTo>
                  <a:pt x="33087" y="3140053"/>
                </a:lnTo>
                <a:lnTo>
                  <a:pt x="21366" y="3090065"/>
                </a:lnTo>
                <a:lnTo>
                  <a:pt x="12174" y="3039535"/>
                </a:lnTo>
                <a:lnTo>
                  <a:pt x="5534" y="2988558"/>
                </a:lnTo>
                <a:lnTo>
                  <a:pt x="1469" y="2937231"/>
                </a:lnTo>
                <a:lnTo>
                  <a:pt x="0" y="2885649"/>
                </a:lnTo>
                <a:lnTo>
                  <a:pt x="1150" y="2833909"/>
                </a:lnTo>
                <a:lnTo>
                  <a:pt x="4845" y="2783153"/>
                </a:lnTo>
                <a:lnTo>
                  <a:pt x="11070" y="2732742"/>
                </a:lnTo>
                <a:lnTo>
                  <a:pt x="19802" y="2682768"/>
                </a:lnTo>
                <a:lnTo>
                  <a:pt x="31017" y="2633324"/>
                </a:lnTo>
                <a:lnTo>
                  <a:pt x="44691" y="2584503"/>
                </a:lnTo>
                <a:lnTo>
                  <a:pt x="60801" y="2536398"/>
                </a:lnTo>
                <a:lnTo>
                  <a:pt x="79324" y="2489101"/>
                </a:lnTo>
                <a:lnTo>
                  <a:pt x="100236" y="2442706"/>
                </a:lnTo>
                <a:lnTo>
                  <a:pt x="141950" y="2418179"/>
                </a:lnTo>
                <a:lnTo>
                  <a:pt x="185234" y="2397137"/>
                </a:lnTo>
                <a:lnTo>
                  <a:pt x="229869" y="2379630"/>
                </a:lnTo>
                <a:lnTo>
                  <a:pt x="275637" y="2365704"/>
                </a:lnTo>
                <a:lnTo>
                  <a:pt x="322320" y="2355409"/>
                </a:lnTo>
                <a:lnTo>
                  <a:pt x="369700" y="2348792"/>
                </a:lnTo>
                <a:lnTo>
                  <a:pt x="417560" y="2345902"/>
                </a:lnTo>
                <a:lnTo>
                  <a:pt x="465681" y="2346786"/>
                </a:lnTo>
                <a:lnTo>
                  <a:pt x="513846" y="2351494"/>
                </a:lnTo>
                <a:lnTo>
                  <a:pt x="566027" y="2360758"/>
                </a:lnTo>
                <a:lnTo>
                  <a:pt x="617657" y="2372913"/>
                </a:lnTo>
                <a:lnTo>
                  <a:pt x="669046" y="2386238"/>
                </a:lnTo>
                <a:lnTo>
                  <a:pt x="720500" y="2399012"/>
                </a:lnTo>
                <a:lnTo>
                  <a:pt x="772330" y="2409514"/>
                </a:lnTo>
                <a:lnTo>
                  <a:pt x="824842" y="2416026"/>
                </a:lnTo>
                <a:lnTo>
                  <a:pt x="877152" y="2417164"/>
                </a:lnTo>
                <a:lnTo>
                  <a:pt x="928868" y="2412865"/>
                </a:lnTo>
                <a:lnTo>
                  <a:pt x="979592" y="2403271"/>
                </a:lnTo>
                <a:lnTo>
                  <a:pt x="1028929" y="2388523"/>
                </a:lnTo>
                <a:lnTo>
                  <a:pt x="1076480" y="2368762"/>
                </a:lnTo>
                <a:lnTo>
                  <a:pt x="1121849" y="2344130"/>
                </a:lnTo>
                <a:lnTo>
                  <a:pt x="1164639" y="2314767"/>
                </a:lnTo>
                <a:lnTo>
                  <a:pt x="1204453" y="2280815"/>
                </a:lnTo>
                <a:lnTo>
                  <a:pt x="1644482" y="1789417"/>
                </a:lnTo>
                <a:lnTo>
                  <a:pt x="1657181" y="1738522"/>
                </a:lnTo>
                <a:lnTo>
                  <a:pt x="1668625" y="1687375"/>
                </a:lnTo>
                <a:lnTo>
                  <a:pt x="1678811" y="1635999"/>
                </a:lnTo>
                <a:lnTo>
                  <a:pt x="1687737" y="1584416"/>
                </a:lnTo>
                <a:lnTo>
                  <a:pt x="1695400" y="1532650"/>
                </a:lnTo>
                <a:lnTo>
                  <a:pt x="1701799" y="1480724"/>
                </a:lnTo>
                <a:lnTo>
                  <a:pt x="1706931" y="1428661"/>
                </a:lnTo>
                <a:lnTo>
                  <a:pt x="1710793" y="1376485"/>
                </a:lnTo>
                <a:lnTo>
                  <a:pt x="1713383" y="1324219"/>
                </a:lnTo>
                <a:lnTo>
                  <a:pt x="1714700" y="1271886"/>
                </a:lnTo>
                <a:lnTo>
                  <a:pt x="1714740" y="1219508"/>
                </a:lnTo>
                <a:lnTo>
                  <a:pt x="1713502" y="1167110"/>
                </a:lnTo>
                <a:lnTo>
                  <a:pt x="1710982" y="1114715"/>
                </a:lnTo>
                <a:lnTo>
                  <a:pt x="1707252" y="1063171"/>
                </a:lnTo>
                <a:lnTo>
                  <a:pt x="1702292" y="1011788"/>
                </a:lnTo>
                <a:lnTo>
                  <a:pt x="1696107" y="960585"/>
                </a:lnTo>
                <a:lnTo>
                  <a:pt x="1688705" y="909586"/>
                </a:lnTo>
                <a:lnTo>
                  <a:pt x="1680089" y="858811"/>
                </a:lnTo>
                <a:lnTo>
                  <a:pt x="1670267" y="808281"/>
                </a:lnTo>
                <a:lnTo>
                  <a:pt x="1659244" y="758019"/>
                </a:lnTo>
                <a:lnTo>
                  <a:pt x="1647026" y="708044"/>
                </a:lnTo>
                <a:lnTo>
                  <a:pt x="1633618" y="658379"/>
                </a:lnTo>
                <a:lnTo>
                  <a:pt x="1619026" y="609045"/>
                </a:lnTo>
                <a:lnTo>
                  <a:pt x="1603257" y="560064"/>
                </a:lnTo>
                <a:lnTo>
                  <a:pt x="1586315" y="511456"/>
                </a:lnTo>
                <a:lnTo>
                  <a:pt x="1568207" y="463244"/>
                </a:lnTo>
                <a:lnTo>
                  <a:pt x="1548938" y="415448"/>
                </a:lnTo>
                <a:lnTo>
                  <a:pt x="1528514" y="368089"/>
                </a:lnTo>
                <a:lnTo>
                  <a:pt x="1506941" y="321190"/>
                </a:lnTo>
                <a:lnTo>
                  <a:pt x="1484225" y="274772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35779" y="6641547"/>
            <a:ext cx="679259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245">
                <a:latin typeface="Arial"/>
                <a:cs typeface="Arial"/>
              </a:rPr>
              <a:t>thank</a:t>
            </a:r>
            <a:r>
              <a:rPr dirty="0" sz="15000" spc="-1930">
                <a:latin typeface="Arial"/>
                <a:cs typeface="Arial"/>
              </a:rPr>
              <a:t> </a:t>
            </a:r>
            <a:r>
              <a:rPr dirty="0" sz="15000" spc="-1970">
                <a:latin typeface="Arial"/>
                <a:cs typeface="Arial"/>
              </a:rPr>
              <a:t>you!</a:t>
            </a:r>
            <a:endParaRPr sz="15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4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42759" y="6641547"/>
            <a:ext cx="13886180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195">
                <a:latin typeface="Arial"/>
                <a:cs typeface="Arial"/>
              </a:rPr>
              <a:t>the </a:t>
            </a:r>
            <a:r>
              <a:rPr dirty="0" sz="15000" spc="-1860">
                <a:latin typeface="Arial"/>
                <a:cs typeface="Arial"/>
              </a:rPr>
              <a:t>pizza </a:t>
            </a:r>
            <a:r>
              <a:rPr dirty="0" sz="15000" spc="-2230">
                <a:latin typeface="Arial"/>
                <a:cs typeface="Arial"/>
              </a:rPr>
              <a:t>shop</a:t>
            </a:r>
            <a:r>
              <a:rPr dirty="0" sz="15000" spc="-2560">
                <a:latin typeface="Arial"/>
                <a:cs typeface="Arial"/>
              </a:rPr>
              <a:t> </a:t>
            </a:r>
            <a:r>
              <a:rPr dirty="0" sz="15000" spc="-2275">
                <a:latin typeface="Arial"/>
                <a:cs typeface="Arial"/>
              </a:rPr>
              <a:t>domain</a:t>
            </a:r>
            <a:endParaRPr sz="15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4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841" y="4161120"/>
            <a:ext cx="14080490" cy="2433955"/>
          </a:xfrm>
          <a:prstGeom prst="rect"/>
        </p:spPr>
        <p:txBody>
          <a:bodyPr wrap="square" lIns="0" tIns="363220" rIns="0" bIns="0" rtlCol="0" vert="horz">
            <a:spAutoFit/>
          </a:bodyPr>
          <a:lstStyle/>
          <a:p>
            <a:pPr algn="ctr" marR="6350">
              <a:lnSpc>
                <a:spcPct val="100000"/>
              </a:lnSpc>
              <a:spcBef>
                <a:spcPts val="2860"/>
              </a:spcBef>
            </a:pPr>
            <a:r>
              <a:rPr dirty="0" sz="5600" spc="-565" b="0">
                <a:solidFill>
                  <a:srgbClr val="000000"/>
                </a:solidFill>
                <a:latin typeface="Arial Black"/>
                <a:cs typeface="Arial Black"/>
              </a:rPr>
              <a:t>This </a:t>
            </a:r>
            <a:r>
              <a:rPr dirty="0" sz="5600" spc="-475" b="0">
                <a:solidFill>
                  <a:srgbClr val="000000"/>
                </a:solidFill>
                <a:latin typeface="Arial Black"/>
                <a:cs typeface="Arial Black"/>
              </a:rPr>
              <a:t>is </a:t>
            </a:r>
            <a:r>
              <a:rPr dirty="0" sz="5600" spc="-690" b="0">
                <a:latin typeface="Arial Black"/>
                <a:cs typeface="Arial Black"/>
              </a:rPr>
              <a:t>MY </a:t>
            </a:r>
            <a:r>
              <a:rPr dirty="0" sz="5600" spc="-455" b="0">
                <a:solidFill>
                  <a:srgbClr val="000000"/>
                </a:solidFill>
                <a:latin typeface="Arial Black"/>
                <a:cs typeface="Arial Black"/>
              </a:rPr>
              <a:t>pizza</a:t>
            </a:r>
            <a:r>
              <a:rPr dirty="0" sz="5600" spc="-200" b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dirty="0" sz="5600" spc="-500" b="0">
                <a:solidFill>
                  <a:srgbClr val="000000"/>
                </a:solidFill>
                <a:latin typeface="Arial Black"/>
                <a:cs typeface="Arial Black"/>
              </a:rPr>
              <a:t>shop.</a:t>
            </a:r>
            <a:endParaRPr sz="56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760"/>
              </a:spcBef>
            </a:pPr>
            <a:r>
              <a:rPr dirty="0" sz="5600" spc="-695" b="0">
                <a:solidFill>
                  <a:srgbClr val="000000"/>
                </a:solidFill>
                <a:latin typeface="Arial Black"/>
                <a:cs typeface="Arial Black"/>
              </a:rPr>
              <a:t>There </a:t>
            </a:r>
            <a:r>
              <a:rPr dirty="0" sz="5600" spc="-685" b="0">
                <a:solidFill>
                  <a:srgbClr val="000000"/>
                </a:solidFill>
                <a:latin typeface="Arial Black"/>
                <a:cs typeface="Arial Black"/>
              </a:rPr>
              <a:t>are </a:t>
            </a:r>
            <a:r>
              <a:rPr dirty="0" sz="5600" spc="-585" b="0">
                <a:solidFill>
                  <a:srgbClr val="000000"/>
                </a:solidFill>
                <a:latin typeface="Arial Black"/>
                <a:cs typeface="Arial Black"/>
              </a:rPr>
              <a:t>others </a:t>
            </a:r>
            <a:r>
              <a:rPr dirty="0" sz="5600" spc="-650" b="0">
                <a:solidFill>
                  <a:srgbClr val="000000"/>
                </a:solidFill>
                <a:latin typeface="Arial Black"/>
                <a:cs typeface="Arial Black"/>
              </a:rPr>
              <a:t>like </a:t>
            </a:r>
            <a:r>
              <a:rPr dirty="0" sz="5600" spc="-590" b="0">
                <a:solidFill>
                  <a:srgbClr val="000000"/>
                </a:solidFill>
                <a:latin typeface="Arial Black"/>
                <a:cs typeface="Arial Black"/>
              </a:rPr>
              <a:t>it, </a:t>
            </a:r>
            <a:r>
              <a:rPr dirty="0" sz="5600" spc="-555" b="0">
                <a:solidFill>
                  <a:srgbClr val="000000"/>
                </a:solidFill>
                <a:latin typeface="Arial Black"/>
                <a:cs typeface="Arial Black"/>
              </a:rPr>
              <a:t>but </a:t>
            </a:r>
            <a:r>
              <a:rPr dirty="0" sz="5600" spc="-509" b="0">
                <a:solidFill>
                  <a:srgbClr val="000000"/>
                </a:solidFill>
                <a:latin typeface="Arial Black"/>
                <a:cs typeface="Arial Black"/>
              </a:rPr>
              <a:t>this </a:t>
            </a:r>
            <a:r>
              <a:rPr dirty="0" sz="5600" spc="-630" b="0">
                <a:solidFill>
                  <a:srgbClr val="000000"/>
                </a:solidFill>
                <a:latin typeface="Arial Black"/>
                <a:cs typeface="Arial Black"/>
              </a:rPr>
              <a:t>one </a:t>
            </a:r>
            <a:r>
              <a:rPr dirty="0" sz="5600" spc="-475" b="0">
                <a:solidFill>
                  <a:srgbClr val="000000"/>
                </a:solidFill>
                <a:latin typeface="Arial Black"/>
                <a:cs typeface="Arial Black"/>
              </a:rPr>
              <a:t>is</a:t>
            </a:r>
            <a:r>
              <a:rPr dirty="0" sz="5600" spc="635" b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dirty="0" sz="5600" spc="-555" b="0">
                <a:latin typeface="Arial Black"/>
                <a:cs typeface="Arial Black"/>
              </a:rPr>
              <a:t>MINE</a:t>
            </a:r>
            <a:r>
              <a:rPr dirty="0" sz="5600" spc="-555" b="0">
                <a:solidFill>
                  <a:srgbClr val="000000"/>
                </a:solidFill>
                <a:latin typeface="Arial Black"/>
                <a:cs typeface="Arial Black"/>
              </a:rPr>
              <a:t>.</a:t>
            </a:r>
            <a:endParaRPr sz="5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28442" y="3822284"/>
            <a:ext cx="2847340" cy="0"/>
          </a:xfrm>
          <a:custGeom>
            <a:avLst/>
            <a:gdLst/>
            <a:ahLst/>
            <a:cxnLst/>
            <a:rect l="l" t="t" r="r" b="b"/>
            <a:pathLst>
              <a:path w="2847340" h="0">
                <a:moveTo>
                  <a:pt x="0" y="0"/>
                </a:moveTo>
                <a:lnTo>
                  <a:pt x="284721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28442" y="7305645"/>
            <a:ext cx="2847340" cy="0"/>
          </a:xfrm>
          <a:custGeom>
            <a:avLst/>
            <a:gdLst/>
            <a:ahLst/>
            <a:cxnLst/>
            <a:rect l="l" t="t" r="r" b="b"/>
            <a:pathLst>
              <a:path w="2847340" h="0">
                <a:moveTo>
                  <a:pt x="0" y="0"/>
                </a:moveTo>
                <a:lnTo>
                  <a:pt x="284721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321" y="384127"/>
            <a:ext cx="3912997" cy="4007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428786" y="384127"/>
            <a:ext cx="3912997" cy="4007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321" y="6942967"/>
            <a:ext cx="3912997" cy="4007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428786" y="6942967"/>
            <a:ext cx="3912997" cy="4007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9967" y="458489"/>
            <a:ext cx="622363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130" b="0">
                <a:solidFill>
                  <a:srgbClr val="000000"/>
                </a:solidFill>
                <a:latin typeface="Arial"/>
                <a:cs typeface="Arial"/>
              </a:rPr>
              <a:t>Online</a:t>
            </a:r>
            <a:r>
              <a:rPr dirty="0" sz="9200" spc="-11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035" b="0">
                <a:solidFill>
                  <a:srgbClr val="000000"/>
                </a:solidFill>
                <a:latin typeface="Arial"/>
                <a:cs typeface="Arial"/>
              </a:rPr>
              <a:t>Ordering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5355" y="3285628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7543" y="3239891"/>
            <a:ext cx="15331440" cy="134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dirty="0" sz="3950" spc="-515">
                <a:latin typeface="Arial Black"/>
                <a:cs typeface="Arial Black"/>
              </a:rPr>
              <a:t>A </a:t>
            </a:r>
            <a:r>
              <a:rPr dirty="0" sz="3950" spc="-434">
                <a:latin typeface="Arial Black"/>
                <a:cs typeface="Arial Black"/>
              </a:rPr>
              <a:t>customer </a:t>
            </a:r>
            <a:r>
              <a:rPr dirty="0" sz="3950" spc="-459">
                <a:latin typeface="Arial Black"/>
                <a:cs typeface="Arial Black"/>
              </a:rPr>
              <a:t>can </a:t>
            </a:r>
            <a:r>
              <a:rPr dirty="0" sz="3950" spc="-465">
                <a:latin typeface="Arial Black"/>
                <a:cs typeface="Arial Black"/>
              </a:rPr>
              <a:t>pick </a:t>
            </a:r>
            <a:r>
              <a:rPr dirty="0" sz="3950" spc="-440">
                <a:latin typeface="Arial Black"/>
                <a:cs typeface="Arial Black"/>
              </a:rPr>
              <a:t>the </a:t>
            </a:r>
            <a:r>
              <a:rPr dirty="0" sz="3950" spc="-365">
                <a:latin typeface="Arial Black"/>
                <a:cs typeface="Arial Black"/>
              </a:rPr>
              <a:t>size </a:t>
            </a:r>
            <a:r>
              <a:rPr dirty="0" sz="3950" spc="-285">
                <a:latin typeface="Arial Black"/>
                <a:cs typeface="Arial Black"/>
              </a:rPr>
              <a:t>of </a:t>
            </a:r>
            <a:r>
              <a:rPr dirty="0" sz="3950" spc="-409">
                <a:latin typeface="Arial Black"/>
                <a:cs typeface="Arial Black"/>
              </a:rPr>
              <a:t>their </a:t>
            </a:r>
            <a:r>
              <a:rPr dirty="0" sz="3950" spc="-360">
                <a:latin typeface="Arial Black"/>
                <a:cs typeface="Arial Black"/>
              </a:rPr>
              <a:t>pizza, </a:t>
            </a:r>
            <a:r>
              <a:rPr dirty="0" sz="3950" spc="-409">
                <a:latin typeface="Arial Black"/>
                <a:cs typeface="Arial Black"/>
              </a:rPr>
              <a:t>and </a:t>
            </a:r>
            <a:r>
              <a:rPr dirty="0" sz="3950" spc="-440">
                <a:latin typeface="Arial Black"/>
                <a:cs typeface="Arial Black"/>
              </a:rPr>
              <a:t>they </a:t>
            </a:r>
            <a:r>
              <a:rPr dirty="0" sz="3950" spc="-459">
                <a:latin typeface="Arial Black"/>
                <a:cs typeface="Arial Black"/>
              </a:rPr>
              <a:t>can </a:t>
            </a:r>
            <a:r>
              <a:rPr dirty="0" sz="3950" spc="-430">
                <a:latin typeface="Arial Black"/>
                <a:cs typeface="Arial Black"/>
              </a:rPr>
              <a:t>choose </a:t>
            </a:r>
            <a:r>
              <a:rPr dirty="0" sz="3950" spc="-440">
                <a:latin typeface="Arial Black"/>
                <a:cs typeface="Arial Black"/>
              </a:rPr>
              <a:t>the  </a:t>
            </a:r>
            <a:r>
              <a:rPr dirty="0" sz="3950" spc="-405">
                <a:latin typeface="Arial Black"/>
                <a:cs typeface="Arial Black"/>
              </a:rPr>
              <a:t>combination </a:t>
            </a:r>
            <a:r>
              <a:rPr dirty="0" sz="3950" spc="-285">
                <a:latin typeface="Arial Black"/>
                <a:cs typeface="Arial Black"/>
              </a:rPr>
              <a:t>of </a:t>
            </a:r>
            <a:r>
              <a:rPr dirty="0" sz="3950" spc="-375">
                <a:latin typeface="Arial Black"/>
                <a:cs typeface="Arial Black"/>
              </a:rPr>
              <a:t>toppings </a:t>
            </a:r>
            <a:r>
              <a:rPr dirty="0" sz="3950" spc="-440">
                <a:latin typeface="Arial Black"/>
                <a:cs typeface="Arial Black"/>
              </a:rPr>
              <a:t>they</a:t>
            </a:r>
            <a:r>
              <a:rPr dirty="0" sz="3950" spc="-285">
                <a:latin typeface="Arial Black"/>
                <a:cs typeface="Arial Black"/>
              </a:rPr>
              <a:t> </a:t>
            </a:r>
            <a:r>
              <a:rPr dirty="0" sz="3950" spc="-445">
                <a:latin typeface="Arial Black"/>
                <a:cs typeface="Arial Black"/>
              </a:rPr>
              <a:t>want.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5114097"/>
            <a:ext cx="16350615" cy="134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24535" marR="5080" indent="-712470">
              <a:lnSpc>
                <a:spcPct val="109500"/>
              </a:lnSpc>
              <a:spcBef>
                <a:spcPts val="100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3950" spc="-515">
                <a:latin typeface="Arial Black"/>
                <a:cs typeface="Arial Black"/>
              </a:rPr>
              <a:t>A </a:t>
            </a:r>
            <a:r>
              <a:rPr dirty="0" sz="3950" spc="-434">
                <a:latin typeface="Arial Black"/>
                <a:cs typeface="Arial Black"/>
              </a:rPr>
              <a:t>customer </a:t>
            </a:r>
            <a:r>
              <a:rPr dirty="0" sz="3950" spc="-459">
                <a:latin typeface="Arial Black"/>
                <a:cs typeface="Arial Black"/>
              </a:rPr>
              <a:t>can </a:t>
            </a:r>
            <a:r>
              <a:rPr dirty="0" sz="3950" spc="-455">
                <a:latin typeface="Arial Black"/>
                <a:cs typeface="Arial Black"/>
              </a:rPr>
              <a:t>place </a:t>
            </a:r>
            <a:r>
              <a:rPr dirty="0" sz="3950" spc="-425">
                <a:latin typeface="Arial Black"/>
                <a:cs typeface="Arial Black"/>
              </a:rPr>
              <a:t>an </a:t>
            </a:r>
            <a:r>
              <a:rPr dirty="0" sz="3950" spc="-509">
                <a:latin typeface="Arial Black"/>
                <a:cs typeface="Arial Black"/>
              </a:rPr>
              <a:t>order, </a:t>
            </a:r>
            <a:r>
              <a:rPr dirty="0" sz="3950" spc="-390">
                <a:latin typeface="Arial Black"/>
                <a:cs typeface="Arial Black"/>
              </a:rPr>
              <a:t>but </a:t>
            </a:r>
            <a:r>
              <a:rPr dirty="0" sz="3950" spc="-385">
                <a:latin typeface="Arial Black"/>
                <a:cs typeface="Arial Black"/>
              </a:rPr>
              <a:t>only </a:t>
            </a:r>
            <a:r>
              <a:rPr dirty="0" sz="3950" spc="-245">
                <a:latin typeface="Arial Black"/>
                <a:cs typeface="Arial Black"/>
              </a:rPr>
              <a:t>if </a:t>
            </a:r>
            <a:r>
              <a:rPr dirty="0" sz="3950" spc="-355">
                <a:latin typeface="Arial Black"/>
                <a:cs typeface="Arial Black"/>
              </a:rPr>
              <a:t>it first </a:t>
            </a:r>
            <a:r>
              <a:rPr dirty="0" sz="3950" spc="-400">
                <a:latin typeface="Arial Black"/>
                <a:cs typeface="Arial Black"/>
              </a:rPr>
              <a:t>contains </a:t>
            </a:r>
            <a:r>
              <a:rPr dirty="0" sz="3950" spc="-425">
                <a:latin typeface="Arial Black"/>
                <a:cs typeface="Arial Black"/>
              </a:rPr>
              <a:t>at </a:t>
            </a:r>
            <a:r>
              <a:rPr dirty="0" sz="3950" spc="-409">
                <a:latin typeface="Arial Black"/>
                <a:cs typeface="Arial Black"/>
              </a:rPr>
              <a:t>least </a:t>
            </a:r>
            <a:r>
              <a:rPr dirty="0" sz="3950" spc="-445">
                <a:latin typeface="Arial Black"/>
                <a:cs typeface="Arial Black"/>
              </a:rPr>
              <a:t>one  </a:t>
            </a:r>
            <a:r>
              <a:rPr dirty="0" sz="3950" spc="-315">
                <a:latin typeface="Arial Black"/>
                <a:cs typeface="Arial Black"/>
              </a:rPr>
              <a:t>pizza.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7044593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7543" y="6998856"/>
            <a:ext cx="15998825" cy="134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dirty="0" sz="3950" spc="-515">
                <a:latin typeface="Arial Black"/>
                <a:cs typeface="Arial Black"/>
              </a:rPr>
              <a:t>A </a:t>
            </a:r>
            <a:r>
              <a:rPr dirty="0" sz="3950" spc="-434">
                <a:latin typeface="Arial Black"/>
                <a:cs typeface="Arial Black"/>
              </a:rPr>
              <a:t>customer </a:t>
            </a:r>
            <a:r>
              <a:rPr dirty="0" sz="3950" spc="-459">
                <a:latin typeface="Arial Black"/>
                <a:cs typeface="Arial Black"/>
              </a:rPr>
              <a:t>can </a:t>
            </a:r>
            <a:r>
              <a:rPr dirty="0" sz="3950" spc="-430">
                <a:latin typeface="Arial Black"/>
                <a:cs typeface="Arial Black"/>
              </a:rPr>
              <a:t>choose </a:t>
            </a:r>
            <a:r>
              <a:rPr dirty="0" sz="3950" spc="-390">
                <a:latin typeface="Arial Black"/>
                <a:cs typeface="Arial Black"/>
              </a:rPr>
              <a:t>to </a:t>
            </a:r>
            <a:r>
              <a:rPr dirty="0" sz="3950" spc="-470">
                <a:latin typeface="Arial Black"/>
                <a:cs typeface="Arial Black"/>
              </a:rPr>
              <a:t>have </a:t>
            </a:r>
            <a:r>
              <a:rPr dirty="0" sz="3950" spc="-409">
                <a:latin typeface="Arial Black"/>
                <a:cs typeface="Arial Black"/>
              </a:rPr>
              <a:t>their </a:t>
            </a:r>
            <a:r>
              <a:rPr dirty="0" sz="3950" spc="-320">
                <a:latin typeface="Arial Black"/>
                <a:cs typeface="Arial Black"/>
              </a:rPr>
              <a:t>pizza </a:t>
            </a:r>
            <a:r>
              <a:rPr dirty="0" sz="3950" spc="-450">
                <a:latin typeface="Arial Black"/>
                <a:cs typeface="Arial Black"/>
              </a:rPr>
              <a:t>delivered, </a:t>
            </a:r>
            <a:r>
              <a:rPr dirty="0" sz="3950" spc="-395">
                <a:latin typeface="Arial Black"/>
                <a:cs typeface="Arial Black"/>
              </a:rPr>
              <a:t>or </a:t>
            </a:r>
            <a:r>
              <a:rPr dirty="0" sz="3950" spc="-440">
                <a:latin typeface="Arial Black"/>
                <a:cs typeface="Arial Black"/>
              </a:rPr>
              <a:t>they </a:t>
            </a:r>
            <a:r>
              <a:rPr dirty="0" sz="3950" spc="-459">
                <a:latin typeface="Arial Black"/>
                <a:cs typeface="Arial Black"/>
              </a:rPr>
              <a:t>can </a:t>
            </a:r>
            <a:r>
              <a:rPr dirty="0" sz="3950" spc="-465">
                <a:latin typeface="Arial Black"/>
                <a:cs typeface="Arial Black"/>
              </a:rPr>
              <a:t>pick </a:t>
            </a:r>
            <a:r>
              <a:rPr dirty="0" sz="3950" spc="-355">
                <a:latin typeface="Arial Black"/>
                <a:cs typeface="Arial Black"/>
              </a:rPr>
              <a:t>it  </a:t>
            </a:r>
            <a:r>
              <a:rPr dirty="0" sz="3950" spc="-390">
                <a:latin typeface="Arial Black"/>
                <a:cs typeface="Arial Black"/>
              </a:rPr>
              <a:t>up </a:t>
            </a:r>
            <a:r>
              <a:rPr dirty="0" sz="3950" spc="-425">
                <a:latin typeface="Arial Black"/>
                <a:cs typeface="Arial Black"/>
              </a:rPr>
              <a:t>at </a:t>
            </a:r>
            <a:r>
              <a:rPr dirty="0" sz="3950" spc="-440">
                <a:latin typeface="Arial Black"/>
                <a:cs typeface="Arial Black"/>
              </a:rPr>
              <a:t>the</a:t>
            </a:r>
            <a:r>
              <a:rPr dirty="0" sz="3950" spc="-210">
                <a:latin typeface="Arial Black"/>
                <a:cs typeface="Arial Black"/>
              </a:rPr>
              <a:t> </a:t>
            </a:r>
            <a:r>
              <a:rPr dirty="0" sz="3950" spc="-395">
                <a:latin typeface="Arial Black"/>
                <a:cs typeface="Arial Black"/>
              </a:rPr>
              <a:t>store.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5355" y="8918797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7543" y="8929352"/>
            <a:ext cx="1236154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59">
                <a:latin typeface="Arial Black"/>
                <a:cs typeface="Arial Black"/>
              </a:rPr>
              <a:t>Our </a:t>
            </a:r>
            <a:r>
              <a:rPr dirty="0" sz="3950" spc="-320">
                <a:latin typeface="Arial Black"/>
                <a:cs typeface="Arial Black"/>
              </a:rPr>
              <a:t>pizza </a:t>
            </a:r>
            <a:r>
              <a:rPr dirty="0" sz="3950" spc="-375">
                <a:latin typeface="Arial Black"/>
                <a:cs typeface="Arial Black"/>
              </a:rPr>
              <a:t>shop </a:t>
            </a:r>
            <a:r>
              <a:rPr dirty="0" sz="3950" spc="-455">
                <a:latin typeface="Arial Black"/>
                <a:cs typeface="Arial Black"/>
              </a:rPr>
              <a:t>accepts </a:t>
            </a:r>
            <a:r>
              <a:rPr dirty="0" sz="3950" spc="-445">
                <a:latin typeface="Arial Black"/>
                <a:cs typeface="Arial Black"/>
              </a:rPr>
              <a:t>payment </a:t>
            </a:r>
            <a:r>
              <a:rPr dirty="0" sz="3950" spc="-395">
                <a:latin typeface="Arial Black"/>
                <a:cs typeface="Arial Black"/>
              </a:rPr>
              <a:t>online </a:t>
            </a:r>
            <a:r>
              <a:rPr dirty="0" sz="3950" spc="-400">
                <a:latin typeface="Arial Black"/>
                <a:cs typeface="Arial Black"/>
              </a:rPr>
              <a:t>via </a:t>
            </a:r>
            <a:r>
              <a:rPr dirty="0" sz="3950" spc="-434">
                <a:latin typeface="Arial Black"/>
                <a:cs typeface="Arial Black"/>
              </a:rPr>
              <a:t>credit</a:t>
            </a:r>
            <a:r>
              <a:rPr dirty="0" sz="3950" spc="114">
                <a:latin typeface="Arial Black"/>
                <a:cs typeface="Arial Black"/>
              </a:rPr>
              <a:t> </a:t>
            </a:r>
            <a:r>
              <a:rPr dirty="0" sz="3950" spc="-420">
                <a:latin typeface="Arial Black"/>
                <a:cs typeface="Arial Black"/>
              </a:rPr>
              <a:t>card.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" y="834445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3"/>
                </a:lnTo>
                <a:lnTo>
                  <a:pt x="253291" y="114617"/>
                </a:lnTo>
                <a:lnTo>
                  <a:pt x="214196" y="144674"/>
                </a:lnTo>
                <a:lnTo>
                  <a:pt x="177913" y="177944"/>
                </a:lnTo>
                <a:lnTo>
                  <a:pt x="144643" y="214227"/>
                </a:lnTo>
                <a:lnTo>
                  <a:pt x="114586" y="253322"/>
                </a:lnTo>
                <a:lnTo>
                  <a:pt x="87944" y="295028"/>
                </a:lnTo>
                <a:lnTo>
                  <a:pt x="64915" y="339146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8" y="2490619"/>
                </a:lnTo>
                <a:lnTo>
                  <a:pt x="3542577" y="2489348"/>
                </a:lnTo>
                <a:lnTo>
                  <a:pt x="3592971" y="2487252"/>
                </a:lnTo>
                <a:lnTo>
                  <a:pt x="3639881" y="2484126"/>
                </a:lnTo>
                <a:lnTo>
                  <a:pt x="3683959" y="2479763"/>
                </a:lnTo>
                <a:lnTo>
                  <a:pt x="3725854" y="2473957"/>
                </a:lnTo>
                <a:lnTo>
                  <a:pt x="3766216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71" y="2066821"/>
                </a:lnTo>
                <a:lnTo>
                  <a:pt x="4205387" y="2027339"/>
                </a:lnTo>
                <a:lnTo>
                  <a:pt x="4212851" y="1986976"/>
                </a:lnTo>
                <a:lnTo>
                  <a:pt x="4218667" y="1945080"/>
                </a:lnTo>
                <a:lnTo>
                  <a:pt x="4223037" y="1901001"/>
                </a:lnTo>
                <a:lnTo>
                  <a:pt x="4226138" y="1854762"/>
                </a:lnTo>
                <a:lnTo>
                  <a:pt x="4228234" y="1804762"/>
                </a:lnTo>
                <a:lnTo>
                  <a:pt x="4229505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5" y="742382"/>
                </a:lnTo>
                <a:lnTo>
                  <a:pt x="4228234" y="687853"/>
                </a:lnTo>
                <a:lnTo>
                  <a:pt x="4226138" y="637457"/>
                </a:lnTo>
                <a:lnTo>
                  <a:pt x="4222972" y="590156"/>
                </a:lnTo>
                <a:lnTo>
                  <a:pt x="4218619" y="546267"/>
                </a:lnTo>
                <a:lnTo>
                  <a:pt x="4212824" y="504486"/>
                </a:lnTo>
                <a:lnTo>
                  <a:pt x="4205377" y="464182"/>
                </a:lnTo>
                <a:lnTo>
                  <a:pt x="4196070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1" y="34354"/>
                </a:lnTo>
                <a:lnTo>
                  <a:pt x="3766241" y="25044"/>
                </a:lnTo>
                <a:lnTo>
                  <a:pt x="3725938" y="17589"/>
                </a:lnTo>
                <a:lnTo>
                  <a:pt x="3684158" y="11783"/>
                </a:lnTo>
                <a:lnTo>
                  <a:pt x="3640271" y="7420"/>
                </a:lnTo>
                <a:lnTo>
                  <a:pt x="3593644" y="4294"/>
                </a:lnTo>
                <a:lnTo>
                  <a:pt x="3543645" y="2198"/>
                </a:lnTo>
                <a:lnTo>
                  <a:pt x="3489643" y="927"/>
                </a:lnTo>
                <a:lnTo>
                  <a:pt x="3367102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7881" y="1191452"/>
            <a:ext cx="1524000" cy="170497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 indent="83185">
              <a:lnSpc>
                <a:spcPct val="100000"/>
              </a:lnSpc>
              <a:spcBef>
                <a:spcPts val="125"/>
              </a:spcBef>
            </a:pPr>
            <a:r>
              <a:rPr dirty="0" sz="5500" spc="-720" b="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5500" spc="-480" b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3620" y="1372422"/>
            <a:ext cx="8848725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550"/>
              </a:spcBef>
            </a:pPr>
            <a:r>
              <a:rPr dirty="0" sz="3950" spc="-254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object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identity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is</a:t>
            </a:r>
            <a:r>
              <a:rPr dirty="0" sz="3950" spc="4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inseparable</a:t>
            </a:r>
            <a:endParaRPr sz="39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3950" spc="-85" b="1">
                <a:solidFill>
                  <a:srgbClr val="0220B4"/>
                </a:solidFill>
                <a:latin typeface="Arial"/>
                <a:cs typeface="Arial"/>
              </a:rPr>
              <a:t>from </a:t>
            </a:r>
            <a:r>
              <a:rPr dirty="0" sz="3950" spc="-50" b="1">
                <a:solidFill>
                  <a:srgbClr val="0220B4"/>
                </a:solidFill>
                <a:latin typeface="Arial"/>
                <a:cs typeface="Arial"/>
              </a:rPr>
              <a:t>its</a:t>
            </a:r>
            <a:r>
              <a:rPr dirty="0" sz="3950" spc="-21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00" b="1">
                <a:solidFill>
                  <a:srgbClr val="0220B4"/>
                </a:solidFill>
                <a:latin typeface="Arial"/>
                <a:cs typeface="Arial"/>
              </a:rPr>
              <a:t>value.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04342" y="458489"/>
            <a:ext cx="468630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90" b="0">
                <a:solidFill>
                  <a:srgbClr val="000000"/>
                </a:solidFill>
                <a:latin typeface="Arial"/>
                <a:cs typeface="Arial"/>
              </a:rPr>
              <a:t>In </a:t>
            </a:r>
            <a:r>
              <a:rPr dirty="0" sz="9200" spc="-725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9200" spc="-13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900" b="0">
                <a:solidFill>
                  <a:srgbClr val="000000"/>
                </a:solidFill>
                <a:latin typeface="Arial"/>
                <a:cs typeface="Arial"/>
              </a:rPr>
              <a:t>Store</a:t>
            </a:r>
            <a:endParaRPr sz="9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717550" indent="-669925">
              <a:lnSpc>
                <a:spcPct val="100000"/>
              </a:lnSpc>
              <a:spcBef>
                <a:spcPts val="120"/>
              </a:spcBef>
              <a:buClr>
                <a:srgbClr val="0220B4"/>
              </a:buClr>
              <a:buFont typeface="Arial"/>
              <a:buChar char="■"/>
              <a:tabLst>
                <a:tab pos="716915" algn="l"/>
                <a:tab pos="717550" algn="l"/>
              </a:tabLst>
            </a:pPr>
            <a:r>
              <a:rPr dirty="0" spc="-425"/>
              <a:t>Cooks prepare</a:t>
            </a:r>
            <a:r>
              <a:rPr dirty="0" spc="-204"/>
              <a:t> </a:t>
            </a:r>
            <a:r>
              <a:rPr dirty="0" spc="-295"/>
              <a:t>pizzas.</a:t>
            </a:r>
          </a:p>
          <a:p>
            <a:pPr marL="34925">
              <a:lnSpc>
                <a:spcPct val="100000"/>
              </a:lnSpc>
              <a:spcBef>
                <a:spcPts val="5"/>
              </a:spcBef>
              <a:buClr>
                <a:srgbClr val="0220B4"/>
              </a:buClr>
              <a:buFont typeface="Arial"/>
              <a:buChar char="■"/>
            </a:pPr>
            <a:endParaRPr sz="3950">
              <a:latin typeface="Times New Roman"/>
              <a:cs typeface="Times New Roman"/>
            </a:endParaRPr>
          </a:p>
          <a:p>
            <a:pPr marL="717550" indent="-669925">
              <a:lnSpc>
                <a:spcPct val="100000"/>
              </a:lnSpc>
              <a:buClr>
                <a:srgbClr val="0220B4"/>
              </a:buClr>
              <a:buFont typeface="Arial"/>
              <a:buChar char="■"/>
              <a:tabLst>
                <a:tab pos="716915" algn="l"/>
                <a:tab pos="717550" algn="l"/>
              </a:tabLst>
            </a:pPr>
            <a:r>
              <a:rPr dirty="0" spc="-425"/>
              <a:t>Cooks </a:t>
            </a:r>
            <a:r>
              <a:rPr dirty="0" spc="-475"/>
              <a:t>bake</a:t>
            </a:r>
            <a:r>
              <a:rPr dirty="0" spc="-204"/>
              <a:t> </a:t>
            </a:r>
            <a:r>
              <a:rPr dirty="0" spc="-295"/>
              <a:t>pizzas.</a:t>
            </a:r>
          </a:p>
          <a:p>
            <a:pPr marL="717550" marR="5080" indent="-669925">
              <a:lnSpc>
                <a:spcPct val="109600"/>
              </a:lnSpc>
              <a:spcBef>
                <a:spcPts val="4120"/>
              </a:spcBef>
              <a:buClr>
                <a:srgbClr val="0220B4"/>
              </a:buClr>
              <a:buFont typeface="Arial"/>
              <a:buChar char="■"/>
              <a:tabLst>
                <a:tab pos="716915" algn="l"/>
                <a:tab pos="717550" algn="l"/>
              </a:tabLst>
            </a:pPr>
            <a:r>
              <a:rPr dirty="0" spc="-395"/>
              <a:t>Assemblers will </a:t>
            </a:r>
            <a:r>
              <a:rPr dirty="0" spc="-445"/>
              <a:t>remove </a:t>
            </a:r>
            <a:r>
              <a:rPr dirty="0" spc="-300"/>
              <a:t>pizzas </a:t>
            </a:r>
            <a:r>
              <a:rPr dirty="0" spc="-345"/>
              <a:t>from </a:t>
            </a:r>
            <a:r>
              <a:rPr dirty="0" spc="-405"/>
              <a:t>the </a:t>
            </a:r>
            <a:r>
              <a:rPr dirty="0" spc="-430"/>
              <a:t>oven, </a:t>
            </a:r>
            <a:r>
              <a:rPr dirty="0" spc="-405"/>
              <a:t>cut </a:t>
            </a:r>
            <a:r>
              <a:rPr dirty="0" spc="-380"/>
              <a:t>and </a:t>
            </a:r>
            <a:r>
              <a:rPr dirty="0" spc="-450"/>
              <a:t>box </a:t>
            </a:r>
            <a:r>
              <a:rPr dirty="0" spc="-405"/>
              <a:t>the </a:t>
            </a:r>
            <a:r>
              <a:rPr dirty="0" spc="-330"/>
              <a:t>pizzas, </a:t>
            </a:r>
            <a:r>
              <a:rPr dirty="0" spc="-380"/>
              <a:t>and  </a:t>
            </a:r>
            <a:r>
              <a:rPr dirty="0" spc="-395"/>
              <a:t>assemble </a:t>
            </a:r>
            <a:r>
              <a:rPr dirty="0" spc="-405"/>
              <a:t>the </a:t>
            </a:r>
            <a:r>
              <a:rPr dirty="0" spc="-390"/>
              <a:t>orders </a:t>
            </a:r>
            <a:r>
              <a:rPr dirty="0" spc="-340"/>
              <a:t>into</a:t>
            </a:r>
            <a:r>
              <a:rPr dirty="0" spc="-60"/>
              <a:t> </a:t>
            </a:r>
            <a:r>
              <a:rPr dirty="0" spc="-390"/>
              <a:t>stacks.</a:t>
            </a:r>
          </a:p>
          <a:p>
            <a:pPr marL="34925">
              <a:lnSpc>
                <a:spcPct val="100000"/>
              </a:lnSpc>
              <a:spcBef>
                <a:spcPts val="5"/>
              </a:spcBef>
              <a:buClr>
                <a:srgbClr val="0220B4"/>
              </a:buClr>
              <a:buFont typeface="Arial"/>
              <a:buChar char="■"/>
            </a:pPr>
            <a:endParaRPr sz="3950">
              <a:latin typeface="Times New Roman"/>
              <a:cs typeface="Times New Roman"/>
            </a:endParaRPr>
          </a:p>
          <a:p>
            <a:pPr marL="717550" indent="-669925">
              <a:lnSpc>
                <a:spcPct val="100000"/>
              </a:lnSpc>
              <a:buClr>
                <a:srgbClr val="0220B4"/>
              </a:buClr>
              <a:buFont typeface="Arial"/>
              <a:buChar char="■"/>
              <a:tabLst>
                <a:tab pos="716915" algn="l"/>
                <a:tab pos="717550" algn="l"/>
              </a:tabLst>
            </a:pPr>
            <a:r>
              <a:rPr dirty="0" spc="-395"/>
              <a:t>Cashiers</a:t>
            </a:r>
            <a:r>
              <a:rPr dirty="0" spc="-310"/>
              <a:t> </a:t>
            </a:r>
            <a:r>
              <a:rPr dirty="0" spc="-395"/>
              <a:t>will</a:t>
            </a:r>
            <a:r>
              <a:rPr dirty="0" spc="-305"/>
              <a:t> </a:t>
            </a:r>
            <a:r>
              <a:rPr dirty="0" spc="-385"/>
              <a:t>handle</a:t>
            </a:r>
            <a:r>
              <a:rPr dirty="0" spc="-310"/>
              <a:t> </a:t>
            </a:r>
            <a:r>
              <a:rPr dirty="0" spc="-409"/>
              <a:t>pickup</a:t>
            </a:r>
            <a:r>
              <a:rPr dirty="0" spc="-310"/>
              <a:t> </a:t>
            </a:r>
            <a:r>
              <a:rPr dirty="0" spc="-405"/>
              <a:t>orders,</a:t>
            </a:r>
            <a:r>
              <a:rPr dirty="0" spc="-310"/>
              <a:t> </a:t>
            </a:r>
            <a:r>
              <a:rPr dirty="0" spc="-380"/>
              <a:t>and</a:t>
            </a:r>
            <a:r>
              <a:rPr dirty="0" spc="-305"/>
              <a:t> </a:t>
            </a:r>
            <a:r>
              <a:rPr dirty="0" spc="-425"/>
              <a:t>can</a:t>
            </a:r>
            <a:r>
              <a:rPr dirty="0" spc="-305"/>
              <a:t> </a:t>
            </a:r>
            <a:r>
              <a:rPr dirty="0" spc="-440"/>
              <a:t>accept</a:t>
            </a:r>
            <a:r>
              <a:rPr dirty="0" spc="-300"/>
              <a:t> </a:t>
            </a:r>
            <a:r>
              <a:rPr dirty="0" spc="-409"/>
              <a:t>payment</a:t>
            </a:r>
            <a:r>
              <a:rPr dirty="0" spc="-305"/>
              <a:t> </a:t>
            </a:r>
            <a:r>
              <a:rPr dirty="0" spc="-390"/>
              <a:t>at</a:t>
            </a:r>
            <a:r>
              <a:rPr dirty="0" spc="-305"/>
              <a:t> </a:t>
            </a:r>
            <a:r>
              <a:rPr dirty="0" spc="-405"/>
              <a:t>the</a:t>
            </a:r>
            <a:r>
              <a:rPr dirty="0" spc="-305"/>
              <a:t> </a:t>
            </a:r>
            <a:r>
              <a:rPr dirty="0" spc="-365"/>
              <a:t>store.</a:t>
            </a:r>
          </a:p>
          <a:p>
            <a:pPr marL="717550" marR="42545" indent="-669925">
              <a:lnSpc>
                <a:spcPct val="107700"/>
              </a:lnSpc>
              <a:spcBef>
                <a:spcPts val="4290"/>
              </a:spcBef>
              <a:buClr>
                <a:srgbClr val="0220B4"/>
              </a:buClr>
              <a:buFont typeface="Arial"/>
              <a:buChar char="■"/>
              <a:tabLst>
                <a:tab pos="716915" algn="l"/>
                <a:tab pos="717550" algn="l"/>
              </a:tabLst>
            </a:pPr>
            <a:r>
              <a:rPr dirty="0" baseline="1501" sz="5550" spc="-577"/>
              <a:t>Drivers </a:t>
            </a:r>
            <a:r>
              <a:rPr dirty="0" baseline="1501" sz="5550" spc="-667"/>
              <a:t>are </a:t>
            </a:r>
            <a:r>
              <a:rPr dirty="0" baseline="1501" sz="5550" spc="-540"/>
              <a:t>issued </a:t>
            </a:r>
            <a:r>
              <a:rPr dirty="0" baseline="1501" sz="5550" spc="-622"/>
              <a:t>“road </a:t>
            </a:r>
            <a:r>
              <a:rPr dirty="0" baseline="1501" sz="5550" spc="-509"/>
              <a:t>tills” </a:t>
            </a:r>
            <a:r>
              <a:rPr dirty="0" baseline="1501" sz="5550" spc="-652"/>
              <a:t>which </a:t>
            </a:r>
            <a:r>
              <a:rPr dirty="0" baseline="1501" sz="5550" spc="-562"/>
              <a:t>must </a:t>
            </a:r>
            <a:r>
              <a:rPr dirty="0" baseline="1501" sz="5550" spc="-644"/>
              <a:t>be </a:t>
            </a:r>
            <a:r>
              <a:rPr dirty="0" baseline="1501" sz="5550" spc="-607"/>
              <a:t>reconciled </a:t>
            </a:r>
            <a:r>
              <a:rPr dirty="0" baseline="1501" sz="5550" spc="-585"/>
              <a:t>at </a:t>
            </a:r>
            <a:r>
              <a:rPr dirty="0" baseline="1501" sz="5550" spc="-607"/>
              <a:t>the end </a:t>
            </a:r>
            <a:r>
              <a:rPr dirty="0" baseline="1501" sz="5550" spc="-390"/>
              <a:t>of </a:t>
            </a:r>
            <a:r>
              <a:rPr dirty="0" baseline="1501" sz="5550" spc="-562"/>
              <a:t>their </a:t>
            </a:r>
            <a:r>
              <a:rPr dirty="0" sz="3700" spc="-375"/>
              <a:t> </a:t>
            </a:r>
            <a:r>
              <a:rPr dirty="0" sz="3700" spc="-290"/>
              <a:t>shift.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1945355" y="9609584"/>
            <a:ext cx="281940" cy="5924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700" spc="-220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5284" y="9599190"/>
            <a:ext cx="12209145" cy="5924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700" spc="-385">
                <a:latin typeface="Arial Black"/>
                <a:cs typeface="Arial Black"/>
              </a:rPr>
              <a:t>Drivers </a:t>
            </a:r>
            <a:r>
              <a:rPr dirty="0" sz="3700" spc="-425">
                <a:latin typeface="Arial Black"/>
                <a:cs typeface="Arial Black"/>
              </a:rPr>
              <a:t>can </a:t>
            </a:r>
            <a:r>
              <a:rPr dirty="0" sz="3700" spc="-415">
                <a:latin typeface="Arial Black"/>
                <a:cs typeface="Arial Black"/>
              </a:rPr>
              <a:t>select </a:t>
            </a:r>
            <a:r>
              <a:rPr dirty="0" sz="3700" spc="-390">
                <a:latin typeface="Arial Black"/>
                <a:cs typeface="Arial Black"/>
              </a:rPr>
              <a:t>orders </a:t>
            </a:r>
            <a:r>
              <a:rPr dirty="0" sz="3700" spc="-355">
                <a:latin typeface="Arial Black"/>
                <a:cs typeface="Arial Black"/>
              </a:rPr>
              <a:t>to </a:t>
            </a:r>
            <a:r>
              <a:rPr dirty="0" sz="3700" spc="-380">
                <a:latin typeface="Arial Black"/>
                <a:cs typeface="Arial Black"/>
              </a:rPr>
              <a:t>add </a:t>
            </a:r>
            <a:r>
              <a:rPr dirty="0" sz="3700" spc="-355">
                <a:latin typeface="Arial Black"/>
                <a:cs typeface="Arial Black"/>
              </a:rPr>
              <a:t>to </a:t>
            </a:r>
            <a:r>
              <a:rPr dirty="0" sz="3700" spc="-375">
                <a:latin typeface="Arial Black"/>
                <a:cs typeface="Arial Black"/>
              </a:rPr>
              <a:t>their </a:t>
            </a:r>
            <a:r>
              <a:rPr dirty="0" sz="3700" spc="-380">
                <a:latin typeface="Arial Black"/>
                <a:cs typeface="Arial Black"/>
              </a:rPr>
              <a:t>upcoming</a:t>
            </a:r>
            <a:r>
              <a:rPr dirty="0" sz="3700" spc="260">
                <a:latin typeface="Arial Black"/>
                <a:cs typeface="Arial Black"/>
              </a:rPr>
              <a:t> </a:t>
            </a:r>
            <a:r>
              <a:rPr dirty="0" sz="3700" spc="-365">
                <a:latin typeface="Arial Black"/>
                <a:cs typeface="Arial Black"/>
              </a:rPr>
              <a:t>routes.</a:t>
            </a:r>
            <a:endParaRPr sz="3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56697" y="458489"/>
            <a:ext cx="45948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320" b="0">
                <a:solidFill>
                  <a:srgbClr val="000000"/>
                </a:solidFill>
                <a:latin typeface="Arial"/>
                <a:cs typeface="Arial"/>
              </a:rPr>
              <a:t>on </a:t>
            </a:r>
            <a:r>
              <a:rPr dirty="0" sz="9200" spc="-725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9200" spc="-100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885" b="0">
                <a:solidFill>
                  <a:srgbClr val="000000"/>
                </a:solidFill>
                <a:latin typeface="Arial"/>
                <a:cs typeface="Arial"/>
              </a:rPr>
              <a:t>road</a:t>
            </a:r>
            <a:endParaRPr sz="9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4552605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7543" y="4563160"/>
            <a:ext cx="632015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90">
                <a:latin typeface="Arial Black"/>
                <a:cs typeface="Arial Black"/>
              </a:rPr>
              <a:t>The </a:t>
            </a:r>
            <a:r>
              <a:rPr dirty="0" sz="3950" spc="-420">
                <a:latin typeface="Arial Black"/>
                <a:cs typeface="Arial Black"/>
              </a:rPr>
              <a:t>driver </a:t>
            </a:r>
            <a:r>
              <a:rPr dirty="0" sz="3950" spc="-385">
                <a:latin typeface="Arial Black"/>
                <a:cs typeface="Arial Black"/>
              </a:rPr>
              <a:t>follows </a:t>
            </a:r>
            <a:r>
              <a:rPr dirty="0" sz="3950" spc="-440">
                <a:latin typeface="Arial Black"/>
                <a:cs typeface="Arial Black"/>
              </a:rPr>
              <a:t>the</a:t>
            </a:r>
            <a:r>
              <a:rPr dirty="0" sz="3950" spc="-95">
                <a:latin typeface="Arial Black"/>
                <a:cs typeface="Arial Black"/>
              </a:rPr>
              <a:t> </a:t>
            </a:r>
            <a:r>
              <a:rPr dirty="0" sz="3950" spc="-405">
                <a:latin typeface="Arial Black"/>
                <a:cs typeface="Arial Black"/>
              </a:rPr>
              <a:t>route.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5777950"/>
            <a:ext cx="657415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24535" indent="-712470">
              <a:lnSpc>
                <a:spcPct val="100000"/>
              </a:lnSpc>
              <a:spcBef>
                <a:spcPts val="10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3950" spc="-490">
                <a:latin typeface="Arial Black"/>
                <a:cs typeface="Arial Black"/>
              </a:rPr>
              <a:t>The </a:t>
            </a:r>
            <a:r>
              <a:rPr dirty="0" sz="3950" spc="-420">
                <a:latin typeface="Arial Black"/>
                <a:cs typeface="Arial Black"/>
              </a:rPr>
              <a:t>driver </a:t>
            </a:r>
            <a:r>
              <a:rPr dirty="0" sz="3950" spc="-415">
                <a:latin typeface="Arial Black"/>
                <a:cs typeface="Arial Black"/>
              </a:rPr>
              <a:t>delivers</a:t>
            </a:r>
            <a:r>
              <a:rPr dirty="0" sz="3950" spc="-140">
                <a:latin typeface="Arial Black"/>
                <a:cs typeface="Arial Black"/>
              </a:rPr>
              <a:t> </a:t>
            </a:r>
            <a:r>
              <a:rPr dirty="0" sz="3950" spc="-320">
                <a:latin typeface="Arial Black"/>
                <a:cs typeface="Arial Black"/>
              </a:rPr>
              <a:t>pizzas.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5355" y="6992741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7543" y="6947004"/>
            <a:ext cx="15634969" cy="134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dirty="0" sz="3950" spc="-490">
                <a:latin typeface="Arial Black"/>
                <a:cs typeface="Arial Black"/>
              </a:rPr>
              <a:t>The </a:t>
            </a:r>
            <a:r>
              <a:rPr dirty="0" sz="3950" spc="-420">
                <a:latin typeface="Arial Black"/>
                <a:cs typeface="Arial Black"/>
              </a:rPr>
              <a:t>driver </a:t>
            </a:r>
            <a:r>
              <a:rPr dirty="0" sz="3950" spc="-459">
                <a:latin typeface="Arial Black"/>
                <a:cs typeface="Arial Black"/>
              </a:rPr>
              <a:t>can </a:t>
            </a:r>
            <a:r>
              <a:rPr dirty="0" sz="3950" spc="-380">
                <a:latin typeface="Arial Black"/>
                <a:cs typeface="Arial Black"/>
              </a:rPr>
              <a:t>also </a:t>
            </a:r>
            <a:r>
              <a:rPr dirty="0" sz="3950" spc="-475">
                <a:latin typeface="Arial Black"/>
                <a:cs typeface="Arial Black"/>
              </a:rPr>
              <a:t>accept </a:t>
            </a:r>
            <a:r>
              <a:rPr dirty="0" sz="3950" spc="-445">
                <a:latin typeface="Arial Black"/>
                <a:cs typeface="Arial Black"/>
              </a:rPr>
              <a:t>payment </a:t>
            </a:r>
            <a:r>
              <a:rPr dirty="0" sz="3950" spc="-409">
                <a:latin typeface="Arial Black"/>
                <a:cs typeface="Arial Black"/>
              </a:rPr>
              <a:t>and </a:t>
            </a:r>
            <a:r>
              <a:rPr dirty="0" sz="3950" spc="-390">
                <a:latin typeface="Arial Black"/>
                <a:cs typeface="Arial Black"/>
              </a:rPr>
              <a:t>issue </a:t>
            </a:r>
            <a:r>
              <a:rPr dirty="0" sz="3950" spc="-450">
                <a:latin typeface="Arial Black"/>
                <a:cs typeface="Arial Black"/>
              </a:rPr>
              <a:t>change </a:t>
            </a:r>
            <a:r>
              <a:rPr dirty="0" sz="3950" spc="-375">
                <a:latin typeface="Arial Black"/>
                <a:cs typeface="Arial Black"/>
              </a:rPr>
              <a:t>from </a:t>
            </a:r>
            <a:r>
              <a:rPr dirty="0" sz="3950" spc="-409">
                <a:latin typeface="Arial Black"/>
                <a:cs typeface="Arial Black"/>
              </a:rPr>
              <a:t>their </a:t>
            </a:r>
            <a:r>
              <a:rPr dirty="0" sz="3950" spc="-425">
                <a:latin typeface="Arial Black"/>
                <a:cs typeface="Arial Black"/>
              </a:rPr>
              <a:t>road  </a:t>
            </a:r>
            <a:r>
              <a:rPr dirty="0" sz="3950" spc="-320">
                <a:latin typeface="Arial Black"/>
                <a:cs typeface="Arial Black"/>
              </a:rPr>
              <a:t>till.</a:t>
            </a:r>
            <a:endParaRPr sz="3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2803" y="458489"/>
            <a:ext cx="136575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570" b="0">
                <a:solidFill>
                  <a:srgbClr val="000000"/>
                </a:solidFill>
                <a:latin typeface="Arial"/>
                <a:cs typeface="Arial"/>
              </a:rPr>
              <a:t>notification </a:t>
            </a:r>
            <a:r>
              <a:rPr dirty="0" sz="9200" spc="-1175" b="0">
                <a:solidFill>
                  <a:srgbClr val="000000"/>
                </a:solidFill>
                <a:latin typeface="Arial"/>
                <a:cs typeface="Arial"/>
              </a:rPr>
              <a:t>system </a:t>
            </a:r>
            <a:r>
              <a:rPr dirty="0" sz="9200" spc="-65" b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dirty="0" sz="9200" spc="-16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030" b="0">
                <a:solidFill>
                  <a:srgbClr val="000000"/>
                </a:solidFill>
                <a:latin typeface="Arial"/>
                <a:cs typeface="Arial"/>
              </a:rPr>
              <a:t>customers</a:t>
            </a:r>
            <a:endParaRPr sz="9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2651126"/>
            <a:ext cx="8424545" cy="2912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92785" indent="-680720">
              <a:lnSpc>
                <a:spcPct val="100000"/>
              </a:lnSpc>
              <a:spcBef>
                <a:spcPts val="110"/>
              </a:spcBef>
              <a:buClr>
                <a:srgbClr val="0220B4"/>
              </a:buClr>
              <a:buFont typeface="Arial"/>
              <a:buChar char="■"/>
              <a:tabLst>
                <a:tab pos="692785" algn="l"/>
                <a:tab pos="693420" algn="l"/>
              </a:tabLst>
            </a:pPr>
            <a:r>
              <a:rPr dirty="0" sz="3750" spc="-325">
                <a:latin typeface="Arial Black"/>
                <a:cs typeface="Arial Black"/>
              </a:rPr>
              <a:t>My </a:t>
            </a:r>
            <a:r>
              <a:rPr dirty="0" sz="3750" spc="-450">
                <a:latin typeface="Arial Black"/>
                <a:cs typeface="Arial Black"/>
              </a:rPr>
              <a:t>Order </a:t>
            </a:r>
            <a:r>
              <a:rPr dirty="0" sz="3750" spc="-484">
                <a:latin typeface="Arial Black"/>
                <a:cs typeface="Arial Black"/>
              </a:rPr>
              <a:t>was </a:t>
            </a:r>
            <a:r>
              <a:rPr dirty="0" sz="3750" spc="-450">
                <a:latin typeface="Arial Black"/>
                <a:cs typeface="Arial Black"/>
              </a:rPr>
              <a:t>Received </a:t>
            </a:r>
            <a:r>
              <a:rPr dirty="0" sz="3750" spc="-395">
                <a:latin typeface="Arial Black"/>
                <a:cs typeface="Arial Black"/>
              </a:rPr>
              <a:t>by </a:t>
            </a:r>
            <a:r>
              <a:rPr dirty="0" sz="3750" spc="-415">
                <a:latin typeface="Arial Black"/>
                <a:cs typeface="Arial Black"/>
              </a:rPr>
              <a:t>the</a:t>
            </a:r>
            <a:r>
              <a:rPr dirty="0" sz="3750" spc="165">
                <a:latin typeface="Arial Black"/>
                <a:cs typeface="Arial Black"/>
              </a:rPr>
              <a:t> </a:t>
            </a:r>
            <a:r>
              <a:rPr dirty="0" sz="3750" spc="-405">
                <a:latin typeface="Arial Black"/>
                <a:cs typeface="Arial Black"/>
              </a:rPr>
              <a:t>Store</a:t>
            </a:r>
            <a:endParaRPr sz="37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220B4"/>
              </a:buClr>
              <a:buFont typeface="Arial"/>
              <a:buChar char="■"/>
            </a:pPr>
            <a:endParaRPr sz="3950">
              <a:latin typeface="Times New Roman"/>
              <a:cs typeface="Times New Roman"/>
            </a:endParaRPr>
          </a:p>
          <a:p>
            <a:pPr marL="692785" indent="-680720">
              <a:lnSpc>
                <a:spcPct val="100000"/>
              </a:lnSpc>
              <a:buClr>
                <a:srgbClr val="0220B4"/>
              </a:buClr>
              <a:buFont typeface="Arial"/>
              <a:buChar char="■"/>
              <a:tabLst>
                <a:tab pos="692785" algn="l"/>
                <a:tab pos="693420" algn="l"/>
              </a:tabLst>
            </a:pPr>
            <a:r>
              <a:rPr dirty="0" sz="3750" spc="-465">
                <a:latin typeface="Arial Black"/>
                <a:cs typeface="Arial Black"/>
              </a:rPr>
              <a:t>The </a:t>
            </a:r>
            <a:r>
              <a:rPr dirty="0" sz="3750" spc="-405">
                <a:latin typeface="Arial Black"/>
                <a:cs typeface="Arial Black"/>
              </a:rPr>
              <a:t>Store </a:t>
            </a:r>
            <a:r>
              <a:rPr dirty="0" sz="3750" spc="-315">
                <a:latin typeface="Arial Black"/>
                <a:cs typeface="Arial Black"/>
              </a:rPr>
              <a:t>is </a:t>
            </a:r>
            <a:r>
              <a:rPr dirty="0" sz="3750" spc="-375">
                <a:latin typeface="Arial Black"/>
                <a:cs typeface="Arial Black"/>
              </a:rPr>
              <a:t>Prepping </a:t>
            </a:r>
            <a:r>
              <a:rPr dirty="0" sz="3750" spc="-325">
                <a:latin typeface="Arial Black"/>
                <a:cs typeface="Arial Black"/>
              </a:rPr>
              <a:t>My</a:t>
            </a:r>
            <a:r>
              <a:rPr dirty="0" sz="3750" spc="-50">
                <a:latin typeface="Arial Black"/>
                <a:cs typeface="Arial Black"/>
              </a:rPr>
              <a:t> </a:t>
            </a:r>
            <a:r>
              <a:rPr dirty="0" sz="3750" spc="-450">
                <a:latin typeface="Arial Black"/>
                <a:cs typeface="Arial Black"/>
              </a:rPr>
              <a:t>Order</a:t>
            </a:r>
            <a:endParaRPr sz="37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220B4"/>
              </a:buClr>
              <a:buFont typeface="Arial"/>
              <a:buChar char="■"/>
            </a:pPr>
            <a:endParaRPr sz="4000">
              <a:latin typeface="Times New Roman"/>
              <a:cs typeface="Times New Roman"/>
            </a:endParaRPr>
          </a:p>
          <a:p>
            <a:pPr marL="692785" indent="-680720">
              <a:lnSpc>
                <a:spcPct val="100000"/>
              </a:lnSpc>
              <a:buClr>
                <a:srgbClr val="0220B4"/>
              </a:buClr>
              <a:buFont typeface="Arial"/>
              <a:buChar char="■"/>
              <a:tabLst>
                <a:tab pos="692785" algn="l"/>
                <a:tab pos="693420" algn="l"/>
              </a:tabLst>
            </a:pPr>
            <a:r>
              <a:rPr dirty="0" sz="3750" spc="-465">
                <a:latin typeface="Arial Black"/>
                <a:cs typeface="Arial Black"/>
              </a:rPr>
              <a:t>The </a:t>
            </a:r>
            <a:r>
              <a:rPr dirty="0" sz="3750" spc="-405">
                <a:latin typeface="Arial Black"/>
                <a:cs typeface="Arial Black"/>
              </a:rPr>
              <a:t>Store </a:t>
            </a:r>
            <a:r>
              <a:rPr dirty="0" sz="3750" spc="-315">
                <a:latin typeface="Arial Black"/>
                <a:cs typeface="Arial Black"/>
              </a:rPr>
              <a:t>is </a:t>
            </a:r>
            <a:r>
              <a:rPr dirty="0" sz="3750" spc="-430">
                <a:latin typeface="Arial Black"/>
                <a:cs typeface="Arial Black"/>
              </a:rPr>
              <a:t>Baking </a:t>
            </a:r>
            <a:r>
              <a:rPr dirty="0" sz="3750" spc="-325">
                <a:latin typeface="Arial Black"/>
                <a:cs typeface="Arial Black"/>
              </a:rPr>
              <a:t>My</a:t>
            </a:r>
            <a:r>
              <a:rPr dirty="0" sz="3750">
                <a:latin typeface="Arial Black"/>
                <a:cs typeface="Arial Black"/>
              </a:rPr>
              <a:t> </a:t>
            </a:r>
            <a:r>
              <a:rPr dirty="0" sz="3750" spc="-450">
                <a:latin typeface="Arial Black"/>
                <a:cs typeface="Arial Black"/>
              </a:rPr>
              <a:t>Order</a:t>
            </a:r>
            <a:endParaRPr sz="37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6116621"/>
            <a:ext cx="284480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229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25753" y="6127125"/>
            <a:ext cx="7298055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465">
                <a:latin typeface="Arial Black"/>
                <a:cs typeface="Arial Black"/>
              </a:rPr>
              <a:t>The </a:t>
            </a:r>
            <a:r>
              <a:rPr dirty="0" sz="3750" spc="-405">
                <a:latin typeface="Arial Black"/>
                <a:cs typeface="Arial Black"/>
              </a:rPr>
              <a:t>Store </a:t>
            </a:r>
            <a:r>
              <a:rPr dirty="0" sz="3750" spc="-315">
                <a:latin typeface="Arial Black"/>
                <a:cs typeface="Arial Black"/>
              </a:rPr>
              <a:t>is </a:t>
            </a:r>
            <a:r>
              <a:rPr dirty="0" sz="3750" spc="-385">
                <a:latin typeface="Arial Black"/>
                <a:cs typeface="Arial Black"/>
              </a:rPr>
              <a:t>Assembling </a:t>
            </a:r>
            <a:r>
              <a:rPr dirty="0" sz="3750" spc="-325">
                <a:latin typeface="Arial Black"/>
                <a:cs typeface="Arial Black"/>
              </a:rPr>
              <a:t>My</a:t>
            </a:r>
            <a:r>
              <a:rPr dirty="0" sz="3750" spc="-90">
                <a:latin typeface="Arial Black"/>
                <a:cs typeface="Arial Black"/>
              </a:rPr>
              <a:t> </a:t>
            </a:r>
            <a:r>
              <a:rPr dirty="0" sz="3750" spc="-450">
                <a:latin typeface="Arial Black"/>
                <a:cs typeface="Arial Black"/>
              </a:rPr>
              <a:t>Order</a:t>
            </a:r>
            <a:endParaRPr sz="37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5355" y="7278789"/>
            <a:ext cx="6913245" cy="17608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92785" indent="-680720">
              <a:lnSpc>
                <a:spcPct val="100000"/>
              </a:lnSpc>
              <a:spcBef>
                <a:spcPts val="110"/>
              </a:spcBef>
              <a:buClr>
                <a:srgbClr val="0220B4"/>
              </a:buClr>
              <a:buFont typeface="Arial"/>
              <a:buChar char="■"/>
              <a:tabLst>
                <a:tab pos="692785" algn="l"/>
                <a:tab pos="693420" algn="l"/>
              </a:tabLst>
            </a:pPr>
            <a:r>
              <a:rPr dirty="0" sz="3750" spc="-325">
                <a:latin typeface="Arial Black"/>
                <a:cs typeface="Arial Black"/>
              </a:rPr>
              <a:t>My </a:t>
            </a:r>
            <a:r>
              <a:rPr dirty="0" sz="3750" spc="-450">
                <a:latin typeface="Arial Black"/>
                <a:cs typeface="Arial Black"/>
              </a:rPr>
              <a:t>Order </a:t>
            </a:r>
            <a:r>
              <a:rPr dirty="0" sz="3750" spc="-315">
                <a:latin typeface="Arial Black"/>
                <a:cs typeface="Arial Black"/>
              </a:rPr>
              <a:t>is </a:t>
            </a:r>
            <a:r>
              <a:rPr dirty="0" sz="3750" spc="-430">
                <a:latin typeface="Arial Black"/>
                <a:cs typeface="Arial Black"/>
              </a:rPr>
              <a:t>Ready </a:t>
            </a:r>
            <a:r>
              <a:rPr dirty="0" sz="3750" spc="-305">
                <a:latin typeface="Arial Black"/>
                <a:cs typeface="Arial Black"/>
              </a:rPr>
              <a:t>for</a:t>
            </a:r>
            <a:r>
              <a:rPr dirty="0" sz="3750" spc="-110">
                <a:latin typeface="Arial Black"/>
                <a:cs typeface="Arial Black"/>
              </a:rPr>
              <a:t> </a:t>
            </a:r>
            <a:r>
              <a:rPr dirty="0" sz="3750" spc="-405">
                <a:latin typeface="Arial Black"/>
                <a:cs typeface="Arial Black"/>
              </a:rPr>
              <a:t>Pickup</a:t>
            </a:r>
            <a:endParaRPr sz="37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220B4"/>
              </a:buClr>
              <a:buFont typeface="Arial"/>
              <a:buChar char="■"/>
            </a:pPr>
            <a:endParaRPr sz="4000">
              <a:latin typeface="Times New Roman"/>
              <a:cs typeface="Times New Roman"/>
            </a:endParaRPr>
          </a:p>
          <a:p>
            <a:pPr marL="692785" indent="-680720">
              <a:lnSpc>
                <a:spcPct val="100000"/>
              </a:lnSpc>
              <a:buClr>
                <a:srgbClr val="0220B4"/>
              </a:buClr>
              <a:buFont typeface="Arial"/>
              <a:buChar char="■"/>
              <a:tabLst>
                <a:tab pos="692785" algn="l"/>
                <a:tab pos="693420" algn="l"/>
              </a:tabLst>
            </a:pPr>
            <a:r>
              <a:rPr dirty="0" sz="3750" spc="-325">
                <a:latin typeface="Arial Black"/>
                <a:cs typeface="Arial Black"/>
              </a:rPr>
              <a:t>My </a:t>
            </a:r>
            <a:r>
              <a:rPr dirty="0" sz="3750" spc="-450">
                <a:latin typeface="Arial Black"/>
                <a:cs typeface="Arial Black"/>
              </a:rPr>
              <a:t>Order </a:t>
            </a:r>
            <a:r>
              <a:rPr dirty="0" sz="3750" spc="-315">
                <a:latin typeface="Arial Black"/>
                <a:cs typeface="Arial Black"/>
              </a:rPr>
              <a:t>is </a:t>
            </a:r>
            <a:r>
              <a:rPr dirty="0" sz="3750" spc="-465">
                <a:latin typeface="Arial Black"/>
                <a:cs typeface="Arial Black"/>
              </a:rPr>
              <a:t>On </a:t>
            </a:r>
            <a:r>
              <a:rPr dirty="0" sz="3750" spc="-415">
                <a:latin typeface="Arial Black"/>
                <a:cs typeface="Arial Black"/>
              </a:rPr>
              <a:t>the</a:t>
            </a:r>
            <a:r>
              <a:rPr dirty="0" sz="3750" spc="-55">
                <a:latin typeface="Arial Black"/>
                <a:cs typeface="Arial Black"/>
              </a:rPr>
              <a:t> </a:t>
            </a:r>
            <a:r>
              <a:rPr dirty="0" sz="3750" spc="-455">
                <a:latin typeface="Arial Black"/>
                <a:cs typeface="Arial Black"/>
              </a:rPr>
              <a:t>Way</a:t>
            </a:r>
            <a:endParaRPr sz="37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5355" y="9592619"/>
            <a:ext cx="284480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229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25753" y="9603124"/>
            <a:ext cx="8496300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325">
                <a:latin typeface="Arial Black"/>
                <a:cs typeface="Arial Black"/>
              </a:rPr>
              <a:t>My </a:t>
            </a:r>
            <a:r>
              <a:rPr dirty="0" sz="3750" spc="-450">
                <a:latin typeface="Arial Black"/>
                <a:cs typeface="Arial Black"/>
              </a:rPr>
              <a:t>Order </a:t>
            </a:r>
            <a:r>
              <a:rPr dirty="0" sz="3750" spc="-380">
                <a:latin typeface="Arial Black"/>
                <a:cs typeface="Arial Black"/>
              </a:rPr>
              <a:t>has </a:t>
            </a:r>
            <a:r>
              <a:rPr dirty="0" sz="3750" spc="-445">
                <a:latin typeface="Arial Black"/>
                <a:cs typeface="Arial Black"/>
              </a:rPr>
              <a:t>been </a:t>
            </a:r>
            <a:r>
              <a:rPr dirty="0" sz="3750" spc="-370">
                <a:latin typeface="Arial Black"/>
                <a:cs typeface="Arial Black"/>
              </a:rPr>
              <a:t>Delivered/Picked</a:t>
            </a:r>
            <a:r>
              <a:rPr dirty="0" sz="3750" spc="5">
                <a:latin typeface="Arial Black"/>
                <a:cs typeface="Arial Black"/>
              </a:rPr>
              <a:t> </a:t>
            </a:r>
            <a:r>
              <a:rPr dirty="0" sz="3750" spc="-475">
                <a:latin typeface="Arial Black"/>
                <a:cs typeface="Arial Black"/>
              </a:rPr>
              <a:t>Up</a:t>
            </a:r>
            <a:endParaRPr sz="37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35779" y="6641547"/>
            <a:ext cx="679259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245">
                <a:latin typeface="Arial"/>
                <a:cs typeface="Arial"/>
              </a:rPr>
              <a:t>thank</a:t>
            </a:r>
            <a:r>
              <a:rPr dirty="0" sz="15000" spc="-1930">
                <a:latin typeface="Arial"/>
                <a:cs typeface="Arial"/>
              </a:rPr>
              <a:t> </a:t>
            </a:r>
            <a:r>
              <a:rPr dirty="0" sz="15000" spc="-1970">
                <a:latin typeface="Arial"/>
                <a:cs typeface="Arial"/>
              </a:rPr>
              <a:t>you!</a:t>
            </a:r>
            <a:endParaRPr sz="15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4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8742" y="7045470"/>
            <a:ext cx="17049750" cy="1924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450" spc="-1310">
                <a:latin typeface="Arial"/>
                <a:cs typeface="Arial"/>
              </a:rPr>
              <a:t>event</a:t>
            </a:r>
            <a:r>
              <a:rPr dirty="0" sz="12450" spc="-1545">
                <a:latin typeface="Arial"/>
                <a:cs typeface="Arial"/>
              </a:rPr>
              <a:t> </a:t>
            </a:r>
            <a:r>
              <a:rPr dirty="0" sz="12450" spc="-815">
                <a:latin typeface="Arial"/>
                <a:cs typeface="Arial"/>
              </a:rPr>
              <a:t>storm→ddd/stories/tdd</a:t>
            </a:r>
            <a:endParaRPr sz="12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4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25780" y="458489"/>
            <a:ext cx="28460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370" b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9200" spc="-1440" b="0">
                <a:solidFill>
                  <a:srgbClr val="000000"/>
                </a:solidFill>
                <a:latin typeface="Arial"/>
                <a:cs typeface="Arial"/>
              </a:rPr>
              <a:t>gen</a:t>
            </a:r>
            <a:r>
              <a:rPr dirty="0" sz="9200" spc="-1450" b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dirty="0" sz="9200" spc="-1360" b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5355" y="4269892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4280446"/>
            <a:ext cx="8784590" cy="18434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24535">
              <a:lnSpc>
                <a:spcPct val="100000"/>
              </a:lnSpc>
              <a:spcBef>
                <a:spcPts val="105"/>
              </a:spcBef>
            </a:pPr>
            <a:r>
              <a:rPr dirty="0" sz="3950" spc="-430">
                <a:latin typeface="Arial Black"/>
                <a:cs typeface="Arial Black"/>
              </a:rPr>
              <a:t>From </a:t>
            </a:r>
            <a:r>
              <a:rPr dirty="0" sz="3950" spc="-475">
                <a:latin typeface="Arial Black"/>
                <a:cs typeface="Arial Black"/>
              </a:rPr>
              <a:t>Event </a:t>
            </a:r>
            <a:r>
              <a:rPr dirty="0" sz="3950" spc="-409">
                <a:latin typeface="Arial Black"/>
                <a:cs typeface="Arial Black"/>
              </a:rPr>
              <a:t>Storm </a:t>
            </a:r>
            <a:r>
              <a:rPr dirty="0" sz="3950" spc="-390">
                <a:latin typeface="Arial Black"/>
                <a:cs typeface="Arial Black"/>
              </a:rPr>
              <a:t>to </a:t>
            </a:r>
            <a:r>
              <a:rPr dirty="0" sz="3950" spc="-470">
                <a:latin typeface="Arial Black"/>
                <a:cs typeface="Arial Black"/>
              </a:rPr>
              <a:t>DDD</a:t>
            </a:r>
            <a:r>
              <a:rPr dirty="0" sz="3950" spc="20">
                <a:latin typeface="Arial Black"/>
                <a:cs typeface="Arial Black"/>
              </a:rPr>
              <a:t> </a:t>
            </a:r>
            <a:r>
              <a:rPr dirty="0" sz="3950" spc="-450">
                <a:latin typeface="Arial Black"/>
                <a:cs typeface="Arial Black"/>
              </a:rPr>
              <a:t>Concepts</a:t>
            </a:r>
            <a:endParaRPr sz="39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Times New Roman"/>
              <a:cs typeface="Times New Roman"/>
            </a:endParaRPr>
          </a:p>
          <a:p>
            <a:pPr marL="724535" indent="-712470">
              <a:lnSpc>
                <a:spcPct val="100000"/>
              </a:lnSpc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3950" spc="-430">
                <a:latin typeface="Arial Black"/>
                <a:cs typeface="Arial Black"/>
              </a:rPr>
              <a:t>From </a:t>
            </a:r>
            <a:r>
              <a:rPr dirty="0" sz="3950" spc="-475">
                <a:latin typeface="Arial Black"/>
                <a:cs typeface="Arial Black"/>
              </a:rPr>
              <a:t>Event </a:t>
            </a:r>
            <a:r>
              <a:rPr dirty="0" sz="3950" spc="-409">
                <a:latin typeface="Arial Black"/>
                <a:cs typeface="Arial Black"/>
              </a:rPr>
              <a:t>Storm </a:t>
            </a:r>
            <a:r>
              <a:rPr dirty="0" sz="3950" spc="-390">
                <a:latin typeface="Arial Black"/>
                <a:cs typeface="Arial Black"/>
              </a:rPr>
              <a:t>to </a:t>
            </a:r>
            <a:r>
              <a:rPr dirty="0" sz="3950" spc="-475">
                <a:latin typeface="Arial Black"/>
                <a:cs typeface="Arial Black"/>
              </a:rPr>
              <a:t>User</a:t>
            </a:r>
            <a:r>
              <a:rPr dirty="0" sz="3950">
                <a:latin typeface="Arial Black"/>
                <a:cs typeface="Arial Black"/>
              </a:rPr>
              <a:t> </a:t>
            </a:r>
            <a:r>
              <a:rPr dirty="0" sz="3950" spc="-395">
                <a:latin typeface="Arial Black"/>
                <a:cs typeface="Arial Black"/>
              </a:rPr>
              <a:t>Stories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6710027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Arial"/>
                <a:cs typeface="Arial"/>
              </a:rPr>
              <a:t>■</a:t>
            </a:r>
            <a:endParaRPr sz="3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7543" y="6720582"/>
            <a:ext cx="7131684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30">
                <a:latin typeface="Arial Black"/>
                <a:cs typeface="Arial Black"/>
              </a:rPr>
              <a:t>From </a:t>
            </a:r>
            <a:r>
              <a:rPr dirty="0" sz="3950" spc="-475">
                <a:latin typeface="Arial Black"/>
                <a:cs typeface="Arial Black"/>
              </a:rPr>
              <a:t>Event </a:t>
            </a:r>
            <a:r>
              <a:rPr dirty="0" sz="3950" spc="-409">
                <a:latin typeface="Arial Black"/>
                <a:cs typeface="Arial Black"/>
              </a:rPr>
              <a:t>Storm </a:t>
            </a:r>
            <a:r>
              <a:rPr dirty="0" sz="3950" spc="-390">
                <a:latin typeface="Arial Black"/>
                <a:cs typeface="Arial Black"/>
              </a:rPr>
              <a:t>to </a:t>
            </a:r>
            <a:r>
              <a:rPr dirty="0" sz="3950" spc="-490">
                <a:latin typeface="Arial Black"/>
                <a:cs typeface="Arial Black"/>
              </a:rPr>
              <a:t>TDD</a:t>
            </a:r>
            <a:r>
              <a:rPr dirty="0" sz="3950" spc="-20">
                <a:latin typeface="Arial Black"/>
                <a:cs typeface="Arial Black"/>
              </a:rPr>
              <a:t> </a:t>
            </a:r>
            <a:r>
              <a:rPr dirty="0" sz="3950" spc="-465">
                <a:latin typeface="Arial Black"/>
                <a:cs typeface="Arial Black"/>
              </a:rPr>
              <a:t>Tests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5355" y="7935372"/>
            <a:ext cx="667829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24535" indent="-712470">
              <a:lnSpc>
                <a:spcPct val="100000"/>
              </a:lnSpc>
              <a:spcBef>
                <a:spcPts val="105"/>
              </a:spcBef>
              <a:buClr>
                <a:srgbClr val="0220B4"/>
              </a:buClr>
              <a:buFont typeface="Arial"/>
              <a:buChar char="■"/>
              <a:tabLst>
                <a:tab pos="724535" algn="l"/>
                <a:tab pos="725170" algn="l"/>
              </a:tabLst>
            </a:pPr>
            <a:r>
              <a:rPr dirty="0" sz="3950" spc="-430">
                <a:latin typeface="Arial Black"/>
                <a:cs typeface="Arial Black"/>
              </a:rPr>
              <a:t>From </a:t>
            </a:r>
            <a:r>
              <a:rPr dirty="0" sz="3950" spc="-475">
                <a:latin typeface="Arial Black"/>
                <a:cs typeface="Arial Black"/>
              </a:rPr>
              <a:t>Event </a:t>
            </a:r>
            <a:r>
              <a:rPr dirty="0" sz="3950" spc="-409">
                <a:latin typeface="Arial Black"/>
                <a:cs typeface="Arial Black"/>
              </a:rPr>
              <a:t>Storm </a:t>
            </a:r>
            <a:r>
              <a:rPr dirty="0" sz="3950" spc="-390">
                <a:latin typeface="Arial Black"/>
                <a:cs typeface="Arial Black"/>
              </a:rPr>
              <a:t>to</a:t>
            </a:r>
            <a:r>
              <a:rPr dirty="0" sz="3950" spc="-80">
                <a:latin typeface="Arial Black"/>
                <a:cs typeface="Arial Black"/>
              </a:rPr>
              <a:t> </a:t>
            </a:r>
            <a:r>
              <a:rPr dirty="0" sz="3950" spc="-475">
                <a:latin typeface="Arial Black"/>
                <a:cs typeface="Arial Black"/>
              </a:rPr>
              <a:t>Code</a:t>
            </a:r>
            <a:endParaRPr sz="3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1330" y="458489"/>
            <a:ext cx="97231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715" b="0">
                <a:solidFill>
                  <a:srgbClr val="000000"/>
                </a:solidFill>
                <a:latin typeface="Arial"/>
                <a:cs typeface="Arial"/>
              </a:rPr>
              <a:t>from </a:t>
            </a:r>
            <a:r>
              <a:rPr dirty="0" sz="9200" spc="-955" b="0">
                <a:solidFill>
                  <a:srgbClr val="000000"/>
                </a:solidFill>
                <a:latin typeface="Arial"/>
                <a:cs typeface="Arial"/>
              </a:rPr>
              <a:t>event </a:t>
            </a:r>
            <a:r>
              <a:rPr dirty="0" sz="9200" spc="-780" b="0">
                <a:solidFill>
                  <a:srgbClr val="000000"/>
                </a:solidFill>
                <a:latin typeface="Arial"/>
                <a:cs typeface="Arial"/>
              </a:rPr>
              <a:t>storm </a:t>
            </a:r>
            <a:r>
              <a:rPr dirty="0" sz="9200" spc="-365" b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dirty="0" sz="9200" spc="-21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350" b="0">
                <a:solidFill>
                  <a:srgbClr val="000000"/>
                </a:solidFill>
                <a:latin typeface="Arial"/>
                <a:cs typeface="Arial"/>
              </a:rPr>
              <a:t>ddd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1330" y="458489"/>
            <a:ext cx="9723120" cy="1433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715">
                <a:latin typeface="Arial"/>
                <a:cs typeface="Arial"/>
              </a:rPr>
              <a:t>from </a:t>
            </a:r>
            <a:r>
              <a:rPr dirty="0" sz="9200" spc="-955">
                <a:latin typeface="Arial"/>
                <a:cs typeface="Arial"/>
              </a:rPr>
              <a:t>event </a:t>
            </a:r>
            <a:r>
              <a:rPr dirty="0" sz="9200" spc="-780">
                <a:latin typeface="Arial"/>
                <a:cs typeface="Arial"/>
              </a:rPr>
              <a:t>storm </a:t>
            </a:r>
            <a:r>
              <a:rPr dirty="0" sz="9200" spc="-365">
                <a:latin typeface="Arial"/>
                <a:cs typeface="Arial"/>
              </a:rPr>
              <a:t>to</a:t>
            </a:r>
            <a:r>
              <a:rPr dirty="0" sz="9200" spc="-2130">
                <a:latin typeface="Arial"/>
                <a:cs typeface="Arial"/>
              </a:rPr>
              <a:t> </a:t>
            </a:r>
            <a:r>
              <a:rPr dirty="0" sz="9200" spc="-1350">
                <a:latin typeface="Arial"/>
                <a:cs typeface="Arial"/>
              </a:rPr>
              <a:t>ddd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84554" y="4220341"/>
            <a:ext cx="4230370" cy="2491740"/>
          </a:xfrm>
          <a:custGeom>
            <a:avLst/>
            <a:gdLst/>
            <a:ahLst/>
            <a:cxnLst/>
            <a:rect l="l" t="t" r="r" b="b"/>
            <a:pathLst>
              <a:path w="4230370" h="2491740">
                <a:moveTo>
                  <a:pt x="3636736" y="0"/>
                </a:moveTo>
                <a:lnTo>
                  <a:pt x="596179" y="0"/>
                </a:lnTo>
                <a:lnTo>
                  <a:pt x="467060" y="678"/>
                </a:lnTo>
                <a:lnTo>
                  <a:pt x="414358" y="2289"/>
                </a:lnTo>
                <a:lnTo>
                  <a:pt x="367421" y="5427"/>
                </a:lnTo>
                <a:lnTo>
                  <a:pt x="324643" y="10600"/>
                </a:lnTo>
                <a:lnTo>
                  <a:pt x="284419" y="18317"/>
                </a:lnTo>
                <a:lnTo>
                  <a:pt x="245143" y="29088"/>
                </a:lnTo>
                <a:lnTo>
                  <a:pt x="196790" y="50818"/>
                </a:lnTo>
                <a:lnTo>
                  <a:pt x="152582" y="79053"/>
                </a:lnTo>
                <a:lnTo>
                  <a:pt x="113109" y="113202"/>
                </a:lnTo>
                <a:lnTo>
                  <a:pt x="78961" y="152674"/>
                </a:lnTo>
                <a:lnTo>
                  <a:pt x="50729" y="196879"/>
                </a:lnTo>
                <a:lnTo>
                  <a:pt x="29003" y="245228"/>
                </a:lnTo>
                <a:lnTo>
                  <a:pt x="18231" y="284508"/>
                </a:lnTo>
                <a:lnTo>
                  <a:pt x="10508" y="324735"/>
                </a:lnTo>
                <a:lnTo>
                  <a:pt x="5328" y="367514"/>
                </a:lnTo>
                <a:lnTo>
                  <a:pt x="2204" y="413958"/>
                </a:lnTo>
                <a:lnTo>
                  <a:pt x="593" y="466189"/>
                </a:lnTo>
                <a:lnTo>
                  <a:pt x="0" y="525558"/>
                </a:lnTo>
                <a:lnTo>
                  <a:pt x="16" y="1965988"/>
                </a:lnTo>
                <a:lnTo>
                  <a:pt x="593" y="2024395"/>
                </a:lnTo>
                <a:lnTo>
                  <a:pt x="2204" y="2077096"/>
                </a:lnTo>
                <a:lnTo>
                  <a:pt x="5367" y="2124240"/>
                </a:lnTo>
                <a:lnTo>
                  <a:pt x="10527" y="2166873"/>
                </a:lnTo>
                <a:lnTo>
                  <a:pt x="18235" y="2207046"/>
                </a:lnTo>
                <a:lnTo>
                  <a:pt x="29003" y="2246319"/>
                </a:lnTo>
                <a:lnTo>
                  <a:pt x="50729" y="2294667"/>
                </a:lnTo>
                <a:lnTo>
                  <a:pt x="78961" y="2338873"/>
                </a:lnTo>
                <a:lnTo>
                  <a:pt x="113109" y="2378345"/>
                </a:lnTo>
                <a:lnTo>
                  <a:pt x="152582" y="2412493"/>
                </a:lnTo>
                <a:lnTo>
                  <a:pt x="196790" y="2440728"/>
                </a:lnTo>
                <a:lnTo>
                  <a:pt x="245143" y="2462459"/>
                </a:lnTo>
                <a:lnTo>
                  <a:pt x="284411" y="2473229"/>
                </a:lnTo>
                <a:lnTo>
                  <a:pt x="324582" y="2480946"/>
                </a:lnTo>
                <a:lnTo>
                  <a:pt x="367213" y="2486119"/>
                </a:lnTo>
                <a:lnTo>
                  <a:pt x="413866" y="2489257"/>
                </a:lnTo>
                <a:lnTo>
                  <a:pt x="466098" y="2490868"/>
                </a:lnTo>
                <a:lnTo>
                  <a:pt x="593541" y="2491547"/>
                </a:lnTo>
                <a:lnTo>
                  <a:pt x="3634097" y="2491547"/>
                </a:lnTo>
                <a:lnTo>
                  <a:pt x="3763217" y="2490868"/>
                </a:lnTo>
                <a:lnTo>
                  <a:pt x="3815919" y="2489257"/>
                </a:lnTo>
                <a:lnTo>
                  <a:pt x="3862855" y="2486119"/>
                </a:lnTo>
                <a:lnTo>
                  <a:pt x="3905633" y="2480946"/>
                </a:lnTo>
                <a:lnTo>
                  <a:pt x="3945857" y="2473229"/>
                </a:lnTo>
                <a:lnTo>
                  <a:pt x="3985134" y="2462459"/>
                </a:lnTo>
                <a:lnTo>
                  <a:pt x="4033487" y="2440728"/>
                </a:lnTo>
                <a:lnTo>
                  <a:pt x="4077695" y="2412493"/>
                </a:lnTo>
                <a:lnTo>
                  <a:pt x="4117168" y="2378345"/>
                </a:lnTo>
                <a:lnTo>
                  <a:pt x="4151315" y="2338873"/>
                </a:lnTo>
                <a:lnTo>
                  <a:pt x="4179547" y="2294667"/>
                </a:lnTo>
                <a:lnTo>
                  <a:pt x="4201274" y="2246319"/>
                </a:lnTo>
                <a:lnTo>
                  <a:pt x="4212049" y="2207038"/>
                </a:lnTo>
                <a:lnTo>
                  <a:pt x="4219775" y="2166812"/>
                </a:lnTo>
                <a:lnTo>
                  <a:pt x="4224957" y="2124033"/>
                </a:lnTo>
                <a:lnTo>
                  <a:pt x="4228082" y="2077588"/>
                </a:lnTo>
                <a:lnTo>
                  <a:pt x="4229694" y="2025357"/>
                </a:lnTo>
                <a:lnTo>
                  <a:pt x="4230287" y="1965988"/>
                </a:lnTo>
                <a:lnTo>
                  <a:pt x="4230271" y="525558"/>
                </a:lnTo>
                <a:lnTo>
                  <a:pt x="4229694" y="467151"/>
                </a:lnTo>
                <a:lnTo>
                  <a:pt x="4228082" y="414450"/>
                </a:lnTo>
                <a:lnTo>
                  <a:pt x="4224918" y="367306"/>
                </a:lnTo>
                <a:lnTo>
                  <a:pt x="4219756" y="324673"/>
                </a:lnTo>
                <a:lnTo>
                  <a:pt x="4212046" y="284500"/>
                </a:lnTo>
                <a:lnTo>
                  <a:pt x="4201274" y="245228"/>
                </a:lnTo>
                <a:lnTo>
                  <a:pt x="4179547" y="196879"/>
                </a:lnTo>
                <a:lnTo>
                  <a:pt x="4151315" y="152674"/>
                </a:lnTo>
                <a:lnTo>
                  <a:pt x="4117168" y="113202"/>
                </a:lnTo>
                <a:lnTo>
                  <a:pt x="4077695" y="79053"/>
                </a:lnTo>
                <a:lnTo>
                  <a:pt x="4033487" y="50818"/>
                </a:lnTo>
                <a:lnTo>
                  <a:pt x="3985134" y="29088"/>
                </a:lnTo>
                <a:lnTo>
                  <a:pt x="3945865" y="18317"/>
                </a:lnTo>
                <a:lnTo>
                  <a:pt x="3905695" y="10600"/>
                </a:lnTo>
                <a:lnTo>
                  <a:pt x="3863063" y="5427"/>
                </a:lnTo>
                <a:lnTo>
                  <a:pt x="3816411" y="2289"/>
                </a:lnTo>
                <a:lnTo>
                  <a:pt x="3764179" y="678"/>
                </a:lnTo>
                <a:lnTo>
                  <a:pt x="3636736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678134" y="4960970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81180" y="5367543"/>
            <a:ext cx="4216400" cy="841375"/>
          </a:xfrm>
          <a:custGeom>
            <a:avLst/>
            <a:gdLst/>
            <a:ahLst/>
            <a:cxnLst/>
            <a:rect l="l" t="t" r="r" b="b"/>
            <a:pathLst>
              <a:path w="4216400" h="841375">
                <a:moveTo>
                  <a:pt x="0" y="840895"/>
                </a:moveTo>
                <a:lnTo>
                  <a:pt x="48301" y="823297"/>
                </a:lnTo>
                <a:lnTo>
                  <a:pt x="96626" y="805883"/>
                </a:lnTo>
                <a:lnTo>
                  <a:pt x="144975" y="788652"/>
                </a:lnTo>
                <a:lnTo>
                  <a:pt x="193347" y="771605"/>
                </a:lnTo>
                <a:lnTo>
                  <a:pt x="241743" y="754741"/>
                </a:lnTo>
                <a:lnTo>
                  <a:pt x="290162" y="738061"/>
                </a:lnTo>
                <a:lnTo>
                  <a:pt x="338605" y="721565"/>
                </a:lnTo>
                <a:lnTo>
                  <a:pt x="387072" y="705253"/>
                </a:lnTo>
                <a:lnTo>
                  <a:pt x="435562" y="689124"/>
                </a:lnTo>
                <a:lnTo>
                  <a:pt x="484076" y="673180"/>
                </a:lnTo>
                <a:lnTo>
                  <a:pt x="532613" y="657418"/>
                </a:lnTo>
                <a:lnTo>
                  <a:pt x="581174" y="641841"/>
                </a:lnTo>
                <a:lnTo>
                  <a:pt x="629758" y="626447"/>
                </a:lnTo>
                <a:lnTo>
                  <a:pt x="678366" y="611237"/>
                </a:lnTo>
                <a:lnTo>
                  <a:pt x="726998" y="596211"/>
                </a:lnTo>
                <a:lnTo>
                  <a:pt x="775653" y="581368"/>
                </a:lnTo>
                <a:lnTo>
                  <a:pt x="824332" y="566709"/>
                </a:lnTo>
                <a:lnTo>
                  <a:pt x="873034" y="552234"/>
                </a:lnTo>
                <a:lnTo>
                  <a:pt x="921760" y="537942"/>
                </a:lnTo>
                <a:lnTo>
                  <a:pt x="970509" y="523835"/>
                </a:lnTo>
                <a:lnTo>
                  <a:pt x="1019282" y="509911"/>
                </a:lnTo>
                <a:lnTo>
                  <a:pt x="1068079" y="496170"/>
                </a:lnTo>
                <a:lnTo>
                  <a:pt x="1116899" y="482613"/>
                </a:lnTo>
                <a:lnTo>
                  <a:pt x="1165743" y="469240"/>
                </a:lnTo>
                <a:lnTo>
                  <a:pt x="1214610" y="456051"/>
                </a:lnTo>
                <a:lnTo>
                  <a:pt x="1263501" y="443046"/>
                </a:lnTo>
                <a:lnTo>
                  <a:pt x="1312416" y="430224"/>
                </a:lnTo>
                <a:lnTo>
                  <a:pt x="1361354" y="417586"/>
                </a:lnTo>
                <a:lnTo>
                  <a:pt x="1410315" y="405131"/>
                </a:lnTo>
                <a:lnTo>
                  <a:pt x="1459301" y="392860"/>
                </a:lnTo>
                <a:lnTo>
                  <a:pt x="1508309" y="380773"/>
                </a:lnTo>
                <a:lnTo>
                  <a:pt x="1557342" y="368870"/>
                </a:lnTo>
                <a:lnTo>
                  <a:pt x="1606398" y="357150"/>
                </a:lnTo>
                <a:lnTo>
                  <a:pt x="1655477" y="345614"/>
                </a:lnTo>
                <a:lnTo>
                  <a:pt x="1704580" y="334262"/>
                </a:lnTo>
                <a:lnTo>
                  <a:pt x="1753707" y="323094"/>
                </a:lnTo>
                <a:lnTo>
                  <a:pt x="1802857" y="312109"/>
                </a:lnTo>
                <a:lnTo>
                  <a:pt x="1852031" y="301308"/>
                </a:lnTo>
                <a:lnTo>
                  <a:pt x="1901229" y="290690"/>
                </a:lnTo>
                <a:lnTo>
                  <a:pt x="1950450" y="280257"/>
                </a:lnTo>
                <a:lnTo>
                  <a:pt x="1999694" y="270007"/>
                </a:lnTo>
                <a:lnTo>
                  <a:pt x="2048962" y="259940"/>
                </a:lnTo>
                <a:lnTo>
                  <a:pt x="2098254" y="250058"/>
                </a:lnTo>
                <a:lnTo>
                  <a:pt x="2147569" y="240359"/>
                </a:lnTo>
                <a:lnTo>
                  <a:pt x="2196908" y="230844"/>
                </a:lnTo>
                <a:lnTo>
                  <a:pt x="2246271" y="221512"/>
                </a:lnTo>
                <a:lnTo>
                  <a:pt x="2295657" y="212364"/>
                </a:lnTo>
                <a:lnTo>
                  <a:pt x="2345066" y="203400"/>
                </a:lnTo>
                <a:lnTo>
                  <a:pt x="2394500" y="194620"/>
                </a:lnTo>
                <a:lnTo>
                  <a:pt x="2443956" y="186023"/>
                </a:lnTo>
                <a:lnTo>
                  <a:pt x="2493437" y="177610"/>
                </a:lnTo>
                <a:lnTo>
                  <a:pt x="2542941" y="169381"/>
                </a:lnTo>
                <a:lnTo>
                  <a:pt x="2592468" y="161335"/>
                </a:lnTo>
                <a:lnTo>
                  <a:pt x="2642019" y="153473"/>
                </a:lnTo>
                <a:lnTo>
                  <a:pt x="2691594" y="145795"/>
                </a:lnTo>
                <a:lnTo>
                  <a:pt x="2741192" y="138301"/>
                </a:lnTo>
                <a:lnTo>
                  <a:pt x="2790814" y="130990"/>
                </a:lnTo>
                <a:lnTo>
                  <a:pt x="2840459" y="123863"/>
                </a:lnTo>
                <a:lnTo>
                  <a:pt x="2890128" y="116919"/>
                </a:lnTo>
                <a:lnTo>
                  <a:pt x="2939821" y="110160"/>
                </a:lnTo>
                <a:lnTo>
                  <a:pt x="2989537" y="103584"/>
                </a:lnTo>
                <a:lnTo>
                  <a:pt x="3039277" y="97191"/>
                </a:lnTo>
                <a:lnTo>
                  <a:pt x="3089040" y="90983"/>
                </a:lnTo>
                <a:lnTo>
                  <a:pt x="3138827" y="84958"/>
                </a:lnTo>
                <a:lnTo>
                  <a:pt x="3188637" y="79117"/>
                </a:lnTo>
                <a:lnTo>
                  <a:pt x="3238471" y="73459"/>
                </a:lnTo>
                <a:lnTo>
                  <a:pt x="3288329" y="67985"/>
                </a:lnTo>
                <a:lnTo>
                  <a:pt x="3338210" y="62695"/>
                </a:lnTo>
                <a:lnTo>
                  <a:pt x="3388115" y="57589"/>
                </a:lnTo>
                <a:lnTo>
                  <a:pt x="3438043" y="52666"/>
                </a:lnTo>
                <a:lnTo>
                  <a:pt x="3487995" y="47927"/>
                </a:lnTo>
                <a:lnTo>
                  <a:pt x="3537971" y="43372"/>
                </a:lnTo>
                <a:lnTo>
                  <a:pt x="3587970" y="39000"/>
                </a:lnTo>
                <a:lnTo>
                  <a:pt x="3637993" y="34812"/>
                </a:lnTo>
                <a:lnTo>
                  <a:pt x="3688039" y="30808"/>
                </a:lnTo>
                <a:lnTo>
                  <a:pt x="3738109" y="26987"/>
                </a:lnTo>
                <a:lnTo>
                  <a:pt x="3788202" y="23350"/>
                </a:lnTo>
                <a:lnTo>
                  <a:pt x="3838319" y="19897"/>
                </a:lnTo>
                <a:lnTo>
                  <a:pt x="3888460" y="16628"/>
                </a:lnTo>
                <a:lnTo>
                  <a:pt x="3938624" y="13542"/>
                </a:lnTo>
                <a:lnTo>
                  <a:pt x="3988812" y="10640"/>
                </a:lnTo>
                <a:lnTo>
                  <a:pt x="4039023" y="7922"/>
                </a:lnTo>
                <a:lnTo>
                  <a:pt x="4089258" y="5387"/>
                </a:lnTo>
                <a:lnTo>
                  <a:pt x="4139517" y="3036"/>
                </a:lnTo>
                <a:lnTo>
                  <a:pt x="4189799" y="869"/>
                </a:lnTo>
                <a:lnTo>
                  <a:pt x="4215965" y="0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667400" y="5261669"/>
            <a:ext cx="217170" cy="213995"/>
          </a:xfrm>
          <a:custGeom>
            <a:avLst/>
            <a:gdLst/>
            <a:ahLst/>
            <a:cxnLst/>
            <a:rect l="l" t="t" r="r" b="b"/>
            <a:pathLst>
              <a:path w="217170" h="213995">
                <a:moveTo>
                  <a:pt x="0" y="0"/>
                </a:moveTo>
                <a:lnTo>
                  <a:pt x="7151" y="213490"/>
                </a:lnTo>
                <a:lnTo>
                  <a:pt x="217061" y="99599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1330" y="458489"/>
            <a:ext cx="97231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715" b="0">
                <a:solidFill>
                  <a:srgbClr val="000000"/>
                </a:solidFill>
                <a:latin typeface="Arial"/>
                <a:cs typeface="Arial"/>
              </a:rPr>
              <a:t>from </a:t>
            </a:r>
            <a:r>
              <a:rPr dirty="0" sz="9200" spc="-955" b="0">
                <a:solidFill>
                  <a:srgbClr val="000000"/>
                </a:solidFill>
                <a:latin typeface="Arial"/>
                <a:cs typeface="Arial"/>
              </a:rPr>
              <a:t>event </a:t>
            </a:r>
            <a:r>
              <a:rPr dirty="0" sz="9200" spc="-780" b="0">
                <a:solidFill>
                  <a:srgbClr val="000000"/>
                </a:solidFill>
                <a:latin typeface="Arial"/>
                <a:cs typeface="Arial"/>
              </a:rPr>
              <a:t>storm </a:t>
            </a:r>
            <a:r>
              <a:rPr dirty="0" sz="9200" spc="-365" b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dirty="0" sz="9200" spc="-21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350" b="0">
                <a:solidFill>
                  <a:srgbClr val="000000"/>
                </a:solidFill>
                <a:latin typeface="Arial"/>
                <a:cs typeface="Arial"/>
              </a:rPr>
              <a:t>ddd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84554" y="4220341"/>
            <a:ext cx="4230370" cy="2491740"/>
          </a:xfrm>
          <a:custGeom>
            <a:avLst/>
            <a:gdLst/>
            <a:ahLst/>
            <a:cxnLst/>
            <a:rect l="l" t="t" r="r" b="b"/>
            <a:pathLst>
              <a:path w="4230370" h="2491740">
                <a:moveTo>
                  <a:pt x="3636736" y="0"/>
                </a:moveTo>
                <a:lnTo>
                  <a:pt x="596179" y="0"/>
                </a:lnTo>
                <a:lnTo>
                  <a:pt x="467060" y="678"/>
                </a:lnTo>
                <a:lnTo>
                  <a:pt x="414358" y="2289"/>
                </a:lnTo>
                <a:lnTo>
                  <a:pt x="367421" y="5427"/>
                </a:lnTo>
                <a:lnTo>
                  <a:pt x="324643" y="10600"/>
                </a:lnTo>
                <a:lnTo>
                  <a:pt x="284419" y="18317"/>
                </a:lnTo>
                <a:lnTo>
                  <a:pt x="245143" y="29088"/>
                </a:lnTo>
                <a:lnTo>
                  <a:pt x="196790" y="50818"/>
                </a:lnTo>
                <a:lnTo>
                  <a:pt x="152582" y="79053"/>
                </a:lnTo>
                <a:lnTo>
                  <a:pt x="113109" y="113202"/>
                </a:lnTo>
                <a:lnTo>
                  <a:pt x="78961" y="152674"/>
                </a:lnTo>
                <a:lnTo>
                  <a:pt x="50729" y="196879"/>
                </a:lnTo>
                <a:lnTo>
                  <a:pt x="29003" y="245228"/>
                </a:lnTo>
                <a:lnTo>
                  <a:pt x="18231" y="284508"/>
                </a:lnTo>
                <a:lnTo>
                  <a:pt x="10508" y="324735"/>
                </a:lnTo>
                <a:lnTo>
                  <a:pt x="5328" y="367514"/>
                </a:lnTo>
                <a:lnTo>
                  <a:pt x="2204" y="413958"/>
                </a:lnTo>
                <a:lnTo>
                  <a:pt x="593" y="466189"/>
                </a:lnTo>
                <a:lnTo>
                  <a:pt x="0" y="525558"/>
                </a:lnTo>
                <a:lnTo>
                  <a:pt x="16" y="1965988"/>
                </a:lnTo>
                <a:lnTo>
                  <a:pt x="593" y="2024395"/>
                </a:lnTo>
                <a:lnTo>
                  <a:pt x="2204" y="2077096"/>
                </a:lnTo>
                <a:lnTo>
                  <a:pt x="5367" y="2124240"/>
                </a:lnTo>
                <a:lnTo>
                  <a:pt x="10527" y="2166873"/>
                </a:lnTo>
                <a:lnTo>
                  <a:pt x="18235" y="2207046"/>
                </a:lnTo>
                <a:lnTo>
                  <a:pt x="29003" y="2246319"/>
                </a:lnTo>
                <a:lnTo>
                  <a:pt x="50729" y="2294667"/>
                </a:lnTo>
                <a:lnTo>
                  <a:pt x="78961" y="2338873"/>
                </a:lnTo>
                <a:lnTo>
                  <a:pt x="113109" y="2378345"/>
                </a:lnTo>
                <a:lnTo>
                  <a:pt x="152582" y="2412493"/>
                </a:lnTo>
                <a:lnTo>
                  <a:pt x="196790" y="2440728"/>
                </a:lnTo>
                <a:lnTo>
                  <a:pt x="245143" y="2462459"/>
                </a:lnTo>
                <a:lnTo>
                  <a:pt x="284411" y="2473229"/>
                </a:lnTo>
                <a:lnTo>
                  <a:pt x="324582" y="2480946"/>
                </a:lnTo>
                <a:lnTo>
                  <a:pt x="367213" y="2486119"/>
                </a:lnTo>
                <a:lnTo>
                  <a:pt x="413866" y="2489257"/>
                </a:lnTo>
                <a:lnTo>
                  <a:pt x="466098" y="2490868"/>
                </a:lnTo>
                <a:lnTo>
                  <a:pt x="593541" y="2491547"/>
                </a:lnTo>
                <a:lnTo>
                  <a:pt x="3634097" y="2491547"/>
                </a:lnTo>
                <a:lnTo>
                  <a:pt x="3763217" y="2490868"/>
                </a:lnTo>
                <a:lnTo>
                  <a:pt x="3815919" y="2489257"/>
                </a:lnTo>
                <a:lnTo>
                  <a:pt x="3862855" y="2486119"/>
                </a:lnTo>
                <a:lnTo>
                  <a:pt x="3905633" y="2480946"/>
                </a:lnTo>
                <a:lnTo>
                  <a:pt x="3945857" y="2473229"/>
                </a:lnTo>
                <a:lnTo>
                  <a:pt x="3985134" y="2462459"/>
                </a:lnTo>
                <a:lnTo>
                  <a:pt x="4033487" y="2440728"/>
                </a:lnTo>
                <a:lnTo>
                  <a:pt x="4077695" y="2412493"/>
                </a:lnTo>
                <a:lnTo>
                  <a:pt x="4117168" y="2378345"/>
                </a:lnTo>
                <a:lnTo>
                  <a:pt x="4151315" y="2338873"/>
                </a:lnTo>
                <a:lnTo>
                  <a:pt x="4179547" y="2294667"/>
                </a:lnTo>
                <a:lnTo>
                  <a:pt x="4201274" y="2246319"/>
                </a:lnTo>
                <a:lnTo>
                  <a:pt x="4212049" y="2207038"/>
                </a:lnTo>
                <a:lnTo>
                  <a:pt x="4219775" y="2166812"/>
                </a:lnTo>
                <a:lnTo>
                  <a:pt x="4224957" y="2124033"/>
                </a:lnTo>
                <a:lnTo>
                  <a:pt x="4228082" y="2077588"/>
                </a:lnTo>
                <a:lnTo>
                  <a:pt x="4229694" y="2025357"/>
                </a:lnTo>
                <a:lnTo>
                  <a:pt x="4230287" y="1965988"/>
                </a:lnTo>
                <a:lnTo>
                  <a:pt x="4230271" y="525558"/>
                </a:lnTo>
                <a:lnTo>
                  <a:pt x="4229694" y="467151"/>
                </a:lnTo>
                <a:lnTo>
                  <a:pt x="4228082" y="414450"/>
                </a:lnTo>
                <a:lnTo>
                  <a:pt x="4224918" y="367306"/>
                </a:lnTo>
                <a:lnTo>
                  <a:pt x="4219756" y="324673"/>
                </a:lnTo>
                <a:lnTo>
                  <a:pt x="4212046" y="284500"/>
                </a:lnTo>
                <a:lnTo>
                  <a:pt x="4201274" y="245228"/>
                </a:lnTo>
                <a:lnTo>
                  <a:pt x="4179547" y="196879"/>
                </a:lnTo>
                <a:lnTo>
                  <a:pt x="4151315" y="152674"/>
                </a:lnTo>
                <a:lnTo>
                  <a:pt x="4117168" y="113202"/>
                </a:lnTo>
                <a:lnTo>
                  <a:pt x="4077695" y="79053"/>
                </a:lnTo>
                <a:lnTo>
                  <a:pt x="4033487" y="50818"/>
                </a:lnTo>
                <a:lnTo>
                  <a:pt x="3985134" y="29088"/>
                </a:lnTo>
                <a:lnTo>
                  <a:pt x="3945865" y="18317"/>
                </a:lnTo>
                <a:lnTo>
                  <a:pt x="3905695" y="10600"/>
                </a:lnTo>
                <a:lnTo>
                  <a:pt x="3863063" y="5427"/>
                </a:lnTo>
                <a:lnTo>
                  <a:pt x="3816411" y="2289"/>
                </a:lnTo>
                <a:lnTo>
                  <a:pt x="3764179" y="678"/>
                </a:lnTo>
                <a:lnTo>
                  <a:pt x="3636736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678134" y="4960970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427936" y="6539396"/>
            <a:ext cx="3895648" cy="25011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80291" y="6570809"/>
            <a:ext cx="3790950" cy="2396490"/>
          </a:xfrm>
          <a:custGeom>
            <a:avLst/>
            <a:gdLst/>
            <a:ahLst/>
            <a:cxnLst/>
            <a:rect l="l" t="t" r="r" b="b"/>
            <a:pathLst>
              <a:path w="3790950" h="2396490">
                <a:moveTo>
                  <a:pt x="0" y="17381"/>
                </a:moveTo>
                <a:lnTo>
                  <a:pt x="0" y="2376252"/>
                </a:lnTo>
                <a:lnTo>
                  <a:pt x="20219" y="2396471"/>
                </a:lnTo>
                <a:lnTo>
                  <a:pt x="3770712" y="2396471"/>
                </a:lnTo>
                <a:lnTo>
                  <a:pt x="3778564" y="2394876"/>
                </a:lnTo>
                <a:lnTo>
                  <a:pt x="3784997" y="2390531"/>
                </a:lnTo>
                <a:lnTo>
                  <a:pt x="3789345" y="2384102"/>
                </a:lnTo>
                <a:lnTo>
                  <a:pt x="3790942" y="2376252"/>
                </a:lnTo>
                <a:lnTo>
                  <a:pt x="3790942" y="1472520"/>
                </a:lnTo>
                <a:lnTo>
                  <a:pt x="1894989" y="1472520"/>
                </a:lnTo>
                <a:lnTo>
                  <a:pt x="1886635" y="1471737"/>
                </a:lnTo>
                <a:lnTo>
                  <a:pt x="1878340" y="1469484"/>
                </a:lnTo>
                <a:lnTo>
                  <a:pt x="1870234" y="1465903"/>
                </a:lnTo>
                <a:lnTo>
                  <a:pt x="1862445" y="1461138"/>
                </a:lnTo>
                <a:lnTo>
                  <a:pt x="0" y="17381"/>
                </a:lnTo>
                <a:close/>
              </a:path>
              <a:path w="3790950" h="2396490">
                <a:moveTo>
                  <a:pt x="3790942" y="17381"/>
                </a:moveTo>
                <a:lnTo>
                  <a:pt x="1926276" y="1462405"/>
                </a:lnTo>
                <a:lnTo>
                  <a:pt x="1894989" y="1472520"/>
                </a:lnTo>
                <a:lnTo>
                  <a:pt x="3790942" y="1472520"/>
                </a:lnTo>
                <a:lnTo>
                  <a:pt x="3790942" y="17381"/>
                </a:lnTo>
                <a:close/>
              </a:path>
              <a:path w="3790950" h="2396490">
                <a:moveTo>
                  <a:pt x="3660433" y="0"/>
                </a:moveTo>
                <a:lnTo>
                  <a:pt x="130498" y="0"/>
                </a:lnTo>
                <a:lnTo>
                  <a:pt x="1895942" y="1354963"/>
                </a:lnTo>
                <a:lnTo>
                  <a:pt x="36604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227703" y="8133648"/>
            <a:ext cx="2306320" cy="6413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000" spc="-595">
                <a:latin typeface="Arial"/>
                <a:cs typeface="Arial"/>
              </a:rPr>
              <a:t>domain</a:t>
            </a:r>
            <a:r>
              <a:rPr dirty="0" sz="4000" spc="-560">
                <a:latin typeface="Arial"/>
                <a:cs typeface="Arial"/>
              </a:rPr>
              <a:t> </a:t>
            </a:r>
            <a:r>
              <a:rPr dirty="0" sz="4000" spc="-405">
                <a:latin typeface="Arial"/>
                <a:cs typeface="Arial"/>
              </a:rPr>
              <a:t>event</a:t>
            </a:r>
            <a:endParaRPr sz="4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81180" y="5367543"/>
            <a:ext cx="4216400" cy="841375"/>
          </a:xfrm>
          <a:custGeom>
            <a:avLst/>
            <a:gdLst/>
            <a:ahLst/>
            <a:cxnLst/>
            <a:rect l="l" t="t" r="r" b="b"/>
            <a:pathLst>
              <a:path w="4216400" h="841375">
                <a:moveTo>
                  <a:pt x="0" y="840895"/>
                </a:moveTo>
                <a:lnTo>
                  <a:pt x="48301" y="823297"/>
                </a:lnTo>
                <a:lnTo>
                  <a:pt x="96626" y="805883"/>
                </a:lnTo>
                <a:lnTo>
                  <a:pt x="144975" y="788652"/>
                </a:lnTo>
                <a:lnTo>
                  <a:pt x="193347" y="771605"/>
                </a:lnTo>
                <a:lnTo>
                  <a:pt x="241743" y="754741"/>
                </a:lnTo>
                <a:lnTo>
                  <a:pt x="290162" y="738061"/>
                </a:lnTo>
                <a:lnTo>
                  <a:pt x="338605" y="721565"/>
                </a:lnTo>
                <a:lnTo>
                  <a:pt x="387072" y="705253"/>
                </a:lnTo>
                <a:lnTo>
                  <a:pt x="435562" y="689124"/>
                </a:lnTo>
                <a:lnTo>
                  <a:pt x="484076" y="673180"/>
                </a:lnTo>
                <a:lnTo>
                  <a:pt x="532613" y="657418"/>
                </a:lnTo>
                <a:lnTo>
                  <a:pt x="581174" y="641841"/>
                </a:lnTo>
                <a:lnTo>
                  <a:pt x="629758" y="626447"/>
                </a:lnTo>
                <a:lnTo>
                  <a:pt x="678366" y="611237"/>
                </a:lnTo>
                <a:lnTo>
                  <a:pt x="726998" y="596211"/>
                </a:lnTo>
                <a:lnTo>
                  <a:pt x="775653" y="581368"/>
                </a:lnTo>
                <a:lnTo>
                  <a:pt x="824332" y="566709"/>
                </a:lnTo>
                <a:lnTo>
                  <a:pt x="873034" y="552234"/>
                </a:lnTo>
                <a:lnTo>
                  <a:pt x="921760" y="537942"/>
                </a:lnTo>
                <a:lnTo>
                  <a:pt x="970509" y="523835"/>
                </a:lnTo>
                <a:lnTo>
                  <a:pt x="1019282" y="509911"/>
                </a:lnTo>
                <a:lnTo>
                  <a:pt x="1068079" y="496170"/>
                </a:lnTo>
                <a:lnTo>
                  <a:pt x="1116899" y="482613"/>
                </a:lnTo>
                <a:lnTo>
                  <a:pt x="1165743" y="469240"/>
                </a:lnTo>
                <a:lnTo>
                  <a:pt x="1214610" y="456051"/>
                </a:lnTo>
                <a:lnTo>
                  <a:pt x="1263501" y="443046"/>
                </a:lnTo>
                <a:lnTo>
                  <a:pt x="1312416" y="430224"/>
                </a:lnTo>
                <a:lnTo>
                  <a:pt x="1361354" y="417586"/>
                </a:lnTo>
                <a:lnTo>
                  <a:pt x="1410315" y="405131"/>
                </a:lnTo>
                <a:lnTo>
                  <a:pt x="1459301" y="392860"/>
                </a:lnTo>
                <a:lnTo>
                  <a:pt x="1508309" y="380773"/>
                </a:lnTo>
                <a:lnTo>
                  <a:pt x="1557342" y="368870"/>
                </a:lnTo>
                <a:lnTo>
                  <a:pt x="1606398" y="357150"/>
                </a:lnTo>
                <a:lnTo>
                  <a:pt x="1655477" y="345614"/>
                </a:lnTo>
                <a:lnTo>
                  <a:pt x="1704580" y="334262"/>
                </a:lnTo>
                <a:lnTo>
                  <a:pt x="1753707" y="323094"/>
                </a:lnTo>
                <a:lnTo>
                  <a:pt x="1802857" y="312109"/>
                </a:lnTo>
                <a:lnTo>
                  <a:pt x="1852031" y="301308"/>
                </a:lnTo>
                <a:lnTo>
                  <a:pt x="1901229" y="290690"/>
                </a:lnTo>
                <a:lnTo>
                  <a:pt x="1950450" y="280257"/>
                </a:lnTo>
                <a:lnTo>
                  <a:pt x="1999694" y="270007"/>
                </a:lnTo>
                <a:lnTo>
                  <a:pt x="2048962" y="259940"/>
                </a:lnTo>
                <a:lnTo>
                  <a:pt x="2098254" y="250058"/>
                </a:lnTo>
                <a:lnTo>
                  <a:pt x="2147569" y="240359"/>
                </a:lnTo>
                <a:lnTo>
                  <a:pt x="2196908" y="230844"/>
                </a:lnTo>
                <a:lnTo>
                  <a:pt x="2246271" y="221512"/>
                </a:lnTo>
                <a:lnTo>
                  <a:pt x="2295657" y="212364"/>
                </a:lnTo>
                <a:lnTo>
                  <a:pt x="2345066" y="203400"/>
                </a:lnTo>
                <a:lnTo>
                  <a:pt x="2394500" y="194620"/>
                </a:lnTo>
                <a:lnTo>
                  <a:pt x="2443956" y="186023"/>
                </a:lnTo>
                <a:lnTo>
                  <a:pt x="2493437" y="177610"/>
                </a:lnTo>
                <a:lnTo>
                  <a:pt x="2542941" y="169381"/>
                </a:lnTo>
                <a:lnTo>
                  <a:pt x="2592468" y="161335"/>
                </a:lnTo>
                <a:lnTo>
                  <a:pt x="2642019" y="153473"/>
                </a:lnTo>
                <a:lnTo>
                  <a:pt x="2691594" y="145795"/>
                </a:lnTo>
                <a:lnTo>
                  <a:pt x="2741192" y="138301"/>
                </a:lnTo>
                <a:lnTo>
                  <a:pt x="2790814" y="130990"/>
                </a:lnTo>
                <a:lnTo>
                  <a:pt x="2840459" y="123863"/>
                </a:lnTo>
                <a:lnTo>
                  <a:pt x="2890128" y="116919"/>
                </a:lnTo>
                <a:lnTo>
                  <a:pt x="2939821" y="110160"/>
                </a:lnTo>
                <a:lnTo>
                  <a:pt x="2989537" y="103584"/>
                </a:lnTo>
                <a:lnTo>
                  <a:pt x="3039277" y="97191"/>
                </a:lnTo>
                <a:lnTo>
                  <a:pt x="3089040" y="90983"/>
                </a:lnTo>
                <a:lnTo>
                  <a:pt x="3138827" y="84958"/>
                </a:lnTo>
                <a:lnTo>
                  <a:pt x="3188637" y="79117"/>
                </a:lnTo>
                <a:lnTo>
                  <a:pt x="3238471" y="73459"/>
                </a:lnTo>
                <a:lnTo>
                  <a:pt x="3288329" y="67985"/>
                </a:lnTo>
                <a:lnTo>
                  <a:pt x="3338210" y="62695"/>
                </a:lnTo>
                <a:lnTo>
                  <a:pt x="3388115" y="57589"/>
                </a:lnTo>
                <a:lnTo>
                  <a:pt x="3438043" y="52666"/>
                </a:lnTo>
                <a:lnTo>
                  <a:pt x="3487995" y="47927"/>
                </a:lnTo>
                <a:lnTo>
                  <a:pt x="3537971" y="43372"/>
                </a:lnTo>
                <a:lnTo>
                  <a:pt x="3587970" y="39000"/>
                </a:lnTo>
                <a:lnTo>
                  <a:pt x="3637993" y="34812"/>
                </a:lnTo>
                <a:lnTo>
                  <a:pt x="3688039" y="30808"/>
                </a:lnTo>
                <a:lnTo>
                  <a:pt x="3738109" y="26987"/>
                </a:lnTo>
                <a:lnTo>
                  <a:pt x="3788202" y="23350"/>
                </a:lnTo>
                <a:lnTo>
                  <a:pt x="3838319" y="19897"/>
                </a:lnTo>
                <a:lnTo>
                  <a:pt x="3888460" y="16628"/>
                </a:lnTo>
                <a:lnTo>
                  <a:pt x="3938624" y="13542"/>
                </a:lnTo>
                <a:lnTo>
                  <a:pt x="3988812" y="10640"/>
                </a:lnTo>
                <a:lnTo>
                  <a:pt x="4039023" y="7922"/>
                </a:lnTo>
                <a:lnTo>
                  <a:pt x="4089258" y="5387"/>
                </a:lnTo>
                <a:lnTo>
                  <a:pt x="4139517" y="3036"/>
                </a:lnTo>
                <a:lnTo>
                  <a:pt x="4189799" y="869"/>
                </a:lnTo>
                <a:lnTo>
                  <a:pt x="4215965" y="0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67400" y="5261669"/>
            <a:ext cx="217170" cy="213995"/>
          </a:xfrm>
          <a:custGeom>
            <a:avLst/>
            <a:gdLst/>
            <a:ahLst/>
            <a:cxnLst/>
            <a:rect l="l" t="t" r="r" b="b"/>
            <a:pathLst>
              <a:path w="217170" h="213995">
                <a:moveTo>
                  <a:pt x="0" y="0"/>
                </a:moveTo>
                <a:lnTo>
                  <a:pt x="7151" y="213490"/>
                </a:lnTo>
                <a:lnTo>
                  <a:pt x="217061" y="99599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28056" y="6472467"/>
            <a:ext cx="11565890" cy="1651635"/>
          </a:xfrm>
          <a:custGeom>
            <a:avLst/>
            <a:gdLst/>
            <a:ahLst/>
            <a:cxnLst/>
            <a:rect l="l" t="t" r="r" b="b"/>
            <a:pathLst>
              <a:path w="11565890" h="1651634">
                <a:moveTo>
                  <a:pt x="0" y="0"/>
                </a:moveTo>
                <a:lnTo>
                  <a:pt x="59452" y="19790"/>
                </a:lnTo>
                <a:lnTo>
                  <a:pt x="118886" y="39460"/>
                </a:lnTo>
                <a:lnTo>
                  <a:pt x="178303" y="59012"/>
                </a:lnTo>
                <a:lnTo>
                  <a:pt x="237702" y="78444"/>
                </a:lnTo>
                <a:lnTo>
                  <a:pt x="297083" y="97757"/>
                </a:lnTo>
                <a:lnTo>
                  <a:pt x="356447" y="116951"/>
                </a:lnTo>
                <a:lnTo>
                  <a:pt x="415793" y="136025"/>
                </a:lnTo>
                <a:lnTo>
                  <a:pt x="475122" y="154980"/>
                </a:lnTo>
                <a:lnTo>
                  <a:pt x="534433" y="173815"/>
                </a:lnTo>
                <a:lnTo>
                  <a:pt x="593726" y="192532"/>
                </a:lnTo>
                <a:lnTo>
                  <a:pt x="653002" y="211129"/>
                </a:lnTo>
                <a:lnTo>
                  <a:pt x="712260" y="229606"/>
                </a:lnTo>
                <a:lnTo>
                  <a:pt x="771500" y="247964"/>
                </a:lnTo>
                <a:lnTo>
                  <a:pt x="830723" y="266203"/>
                </a:lnTo>
                <a:lnTo>
                  <a:pt x="889928" y="284323"/>
                </a:lnTo>
                <a:lnTo>
                  <a:pt x="949115" y="302323"/>
                </a:lnTo>
                <a:lnTo>
                  <a:pt x="1008285" y="320204"/>
                </a:lnTo>
                <a:lnTo>
                  <a:pt x="1067437" y="337966"/>
                </a:lnTo>
                <a:lnTo>
                  <a:pt x="1126572" y="355609"/>
                </a:lnTo>
                <a:lnTo>
                  <a:pt x="1185688" y="373132"/>
                </a:lnTo>
                <a:lnTo>
                  <a:pt x="1244788" y="390535"/>
                </a:lnTo>
                <a:lnTo>
                  <a:pt x="1303869" y="407820"/>
                </a:lnTo>
                <a:lnTo>
                  <a:pt x="1362933" y="424985"/>
                </a:lnTo>
                <a:lnTo>
                  <a:pt x="1421979" y="442031"/>
                </a:lnTo>
                <a:lnTo>
                  <a:pt x="1481008" y="458957"/>
                </a:lnTo>
                <a:lnTo>
                  <a:pt x="1540019" y="475764"/>
                </a:lnTo>
                <a:lnTo>
                  <a:pt x="1599012" y="492452"/>
                </a:lnTo>
                <a:lnTo>
                  <a:pt x="1657988" y="509021"/>
                </a:lnTo>
                <a:lnTo>
                  <a:pt x="1716946" y="525470"/>
                </a:lnTo>
                <a:lnTo>
                  <a:pt x="1775887" y="541800"/>
                </a:lnTo>
                <a:lnTo>
                  <a:pt x="1834810" y="558010"/>
                </a:lnTo>
                <a:lnTo>
                  <a:pt x="1893715" y="574101"/>
                </a:lnTo>
                <a:lnTo>
                  <a:pt x="1952602" y="590073"/>
                </a:lnTo>
                <a:lnTo>
                  <a:pt x="2011472" y="605926"/>
                </a:lnTo>
                <a:lnTo>
                  <a:pt x="2070324" y="621659"/>
                </a:lnTo>
                <a:lnTo>
                  <a:pt x="2129159" y="637273"/>
                </a:lnTo>
                <a:lnTo>
                  <a:pt x="2187976" y="652768"/>
                </a:lnTo>
                <a:lnTo>
                  <a:pt x="2246775" y="668143"/>
                </a:lnTo>
                <a:lnTo>
                  <a:pt x="2305557" y="683399"/>
                </a:lnTo>
                <a:lnTo>
                  <a:pt x="2364321" y="698535"/>
                </a:lnTo>
                <a:lnTo>
                  <a:pt x="2423067" y="713553"/>
                </a:lnTo>
                <a:lnTo>
                  <a:pt x="2481796" y="728451"/>
                </a:lnTo>
                <a:lnTo>
                  <a:pt x="2540507" y="743229"/>
                </a:lnTo>
                <a:lnTo>
                  <a:pt x="2599201" y="757889"/>
                </a:lnTo>
                <a:lnTo>
                  <a:pt x="2657876" y="772429"/>
                </a:lnTo>
                <a:lnTo>
                  <a:pt x="2716535" y="786850"/>
                </a:lnTo>
                <a:lnTo>
                  <a:pt x="2775175" y="801151"/>
                </a:lnTo>
                <a:lnTo>
                  <a:pt x="2833798" y="815333"/>
                </a:lnTo>
                <a:lnTo>
                  <a:pt x="2892403" y="829396"/>
                </a:lnTo>
                <a:lnTo>
                  <a:pt x="2950991" y="843339"/>
                </a:lnTo>
                <a:lnTo>
                  <a:pt x="3009561" y="857163"/>
                </a:lnTo>
                <a:lnTo>
                  <a:pt x="3068113" y="870868"/>
                </a:lnTo>
                <a:lnTo>
                  <a:pt x="3126648" y="884454"/>
                </a:lnTo>
                <a:lnTo>
                  <a:pt x="3185165" y="897920"/>
                </a:lnTo>
                <a:lnTo>
                  <a:pt x="3243664" y="911267"/>
                </a:lnTo>
                <a:lnTo>
                  <a:pt x="3302146" y="924494"/>
                </a:lnTo>
                <a:lnTo>
                  <a:pt x="3360610" y="937602"/>
                </a:lnTo>
                <a:lnTo>
                  <a:pt x="3419057" y="950591"/>
                </a:lnTo>
                <a:lnTo>
                  <a:pt x="3477486" y="963461"/>
                </a:lnTo>
                <a:lnTo>
                  <a:pt x="3535897" y="976211"/>
                </a:lnTo>
                <a:lnTo>
                  <a:pt x="3594291" y="988842"/>
                </a:lnTo>
                <a:lnTo>
                  <a:pt x="3652666" y="1001354"/>
                </a:lnTo>
                <a:lnTo>
                  <a:pt x="3711025" y="1013746"/>
                </a:lnTo>
                <a:lnTo>
                  <a:pt x="3769365" y="1026019"/>
                </a:lnTo>
                <a:lnTo>
                  <a:pt x="3827688" y="1038173"/>
                </a:lnTo>
                <a:lnTo>
                  <a:pt x="3885994" y="1050207"/>
                </a:lnTo>
                <a:lnTo>
                  <a:pt x="3944281" y="1062122"/>
                </a:lnTo>
                <a:lnTo>
                  <a:pt x="4002552" y="1073918"/>
                </a:lnTo>
                <a:lnTo>
                  <a:pt x="4060804" y="1085594"/>
                </a:lnTo>
                <a:lnTo>
                  <a:pt x="4119039" y="1097151"/>
                </a:lnTo>
                <a:lnTo>
                  <a:pt x="4177256" y="1108589"/>
                </a:lnTo>
                <a:lnTo>
                  <a:pt x="4235456" y="1119907"/>
                </a:lnTo>
                <a:lnTo>
                  <a:pt x="4293637" y="1131106"/>
                </a:lnTo>
                <a:lnTo>
                  <a:pt x="4351802" y="1142186"/>
                </a:lnTo>
                <a:lnTo>
                  <a:pt x="4409948" y="1153146"/>
                </a:lnTo>
                <a:lnTo>
                  <a:pt x="4468077" y="1163988"/>
                </a:lnTo>
                <a:lnTo>
                  <a:pt x="4526189" y="1174709"/>
                </a:lnTo>
                <a:lnTo>
                  <a:pt x="4584282" y="1185312"/>
                </a:lnTo>
                <a:lnTo>
                  <a:pt x="4642358" y="1195795"/>
                </a:lnTo>
                <a:lnTo>
                  <a:pt x="4700417" y="1206159"/>
                </a:lnTo>
                <a:lnTo>
                  <a:pt x="4758457" y="1216403"/>
                </a:lnTo>
                <a:lnTo>
                  <a:pt x="4816481" y="1226529"/>
                </a:lnTo>
                <a:lnTo>
                  <a:pt x="4874486" y="1236535"/>
                </a:lnTo>
                <a:lnTo>
                  <a:pt x="4932474" y="1246421"/>
                </a:lnTo>
                <a:lnTo>
                  <a:pt x="4990444" y="1256188"/>
                </a:lnTo>
                <a:lnTo>
                  <a:pt x="5048397" y="1265836"/>
                </a:lnTo>
                <a:lnTo>
                  <a:pt x="5106331" y="1275365"/>
                </a:lnTo>
                <a:lnTo>
                  <a:pt x="5164249" y="1284774"/>
                </a:lnTo>
                <a:lnTo>
                  <a:pt x="5222148" y="1294064"/>
                </a:lnTo>
                <a:lnTo>
                  <a:pt x="5280030" y="1303235"/>
                </a:lnTo>
                <a:lnTo>
                  <a:pt x="5337895" y="1312286"/>
                </a:lnTo>
                <a:lnTo>
                  <a:pt x="5395741" y="1321218"/>
                </a:lnTo>
                <a:lnTo>
                  <a:pt x="5453570" y="1330031"/>
                </a:lnTo>
                <a:lnTo>
                  <a:pt x="5511382" y="1338724"/>
                </a:lnTo>
                <a:lnTo>
                  <a:pt x="5569176" y="1347298"/>
                </a:lnTo>
                <a:lnTo>
                  <a:pt x="5626952" y="1355753"/>
                </a:lnTo>
                <a:lnTo>
                  <a:pt x="5684710" y="1364088"/>
                </a:lnTo>
                <a:lnTo>
                  <a:pt x="5742451" y="1372304"/>
                </a:lnTo>
                <a:lnTo>
                  <a:pt x="5800174" y="1380401"/>
                </a:lnTo>
                <a:lnTo>
                  <a:pt x="5857880" y="1388379"/>
                </a:lnTo>
                <a:lnTo>
                  <a:pt x="5915568" y="1396237"/>
                </a:lnTo>
                <a:lnTo>
                  <a:pt x="5973238" y="1403976"/>
                </a:lnTo>
                <a:lnTo>
                  <a:pt x="6030891" y="1411595"/>
                </a:lnTo>
                <a:lnTo>
                  <a:pt x="6088526" y="1419095"/>
                </a:lnTo>
                <a:lnTo>
                  <a:pt x="6146143" y="1426476"/>
                </a:lnTo>
                <a:lnTo>
                  <a:pt x="6203743" y="1433738"/>
                </a:lnTo>
                <a:lnTo>
                  <a:pt x="6261325" y="1440880"/>
                </a:lnTo>
                <a:lnTo>
                  <a:pt x="6318890" y="1447903"/>
                </a:lnTo>
                <a:lnTo>
                  <a:pt x="6376436" y="1454806"/>
                </a:lnTo>
                <a:lnTo>
                  <a:pt x="6433966" y="1461591"/>
                </a:lnTo>
                <a:lnTo>
                  <a:pt x="6491477" y="1468256"/>
                </a:lnTo>
                <a:lnTo>
                  <a:pt x="6548971" y="1474801"/>
                </a:lnTo>
                <a:lnTo>
                  <a:pt x="6606447" y="1481228"/>
                </a:lnTo>
                <a:lnTo>
                  <a:pt x="6663906" y="1487535"/>
                </a:lnTo>
                <a:lnTo>
                  <a:pt x="6721347" y="1493722"/>
                </a:lnTo>
                <a:lnTo>
                  <a:pt x="6778770" y="1499791"/>
                </a:lnTo>
                <a:lnTo>
                  <a:pt x="6836176" y="1505740"/>
                </a:lnTo>
                <a:lnTo>
                  <a:pt x="6893564" y="1511569"/>
                </a:lnTo>
                <a:lnTo>
                  <a:pt x="6950934" y="1517280"/>
                </a:lnTo>
                <a:lnTo>
                  <a:pt x="7008287" y="1522871"/>
                </a:lnTo>
                <a:lnTo>
                  <a:pt x="7065622" y="1528342"/>
                </a:lnTo>
                <a:lnTo>
                  <a:pt x="7122940" y="1533695"/>
                </a:lnTo>
                <a:lnTo>
                  <a:pt x="7180240" y="1538928"/>
                </a:lnTo>
                <a:lnTo>
                  <a:pt x="7237522" y="1544042"/>
                </a:lnTo>
                <a:lnTo>
                  <a:pt x="7294786" y="1549036"/>
                </a:lnTo>
                <a:lnTo>
                  <a:pt x="7352033" y="1553911"/>
                </a:lnTo>
                <a:lnTo>
                  <a:pt x="7409263" y="1558667"/>
                </a:lnTo>
                <a:lnTo>
                  <a:pt x="7466474" y="1563304"/>
                </a:lnTo>
                <a:lnTo>
                  <a:pt x="7523668" y="1567821"/>
                </a:lnTo>
                <a:lnTo>
                  <a:pt x="7580845" y="1572219"/>
                </a:lnTo>
                <a:lnTo>
                  <a:pt x="7638003" y="1576497"/>
                </a:lnTo>
                <a:lnTo>
                  <a:pt x="7695145" y="1580657"/>
                </a:lnTo>
                <a:lnTo>
                  <a:pt x="7752268" y="1584697"/>
                </a:lnTo>
                <a:lnTo>
                  <a:pt x="7809374" y="1588617"/>
                </a:lnTo>
                <a:lnTo>
                  <a:pt x="7866462" y="1592419"/>
                </a:lnTo>
                <a:lnTo>
                  <a:pt x="7923533" y="1596100"/>
                </a:lnTo>
                <a:lnTo>
                  <a:pt x="7980585" y="1599663"/>
                </a:lnTo>
                <a:lnTo>
                  <a:pt x="8037621" y="1603106"/>
                </a:lnTo>
                <a:lnTo>
                  <a:pt x="8094638" y="1606430"/>
                </a:lnTo>
                <a:lnTo>
                  <a:pt x="8151638" y="1609635"/>
                </a:lnTo>
                <a:lnTo>
                  <a:pt x="8208621" y="1612721"/>
                </a:lnTo>
                <a:lnTo>
                  <a:pt x="8265585" y="1615687"/>
                </a:lnTo>
                <a:lnTo>
                  <a:pt x="8322532" y="1618533"/>
                </a:lnTo>
                <a:lnTo>
                  <a:pt x="8379462" y="1621261"/>
                </a:lnTo>
                <a:lnTo>
                  <a:pt x="8436373" y="1623869"/>
                </a:lnTo>
                <a:lnTo>
                  <a:pt x="8493268" y="1626358"/>
                </a:lnTo>
                <a:lnTo>
                  <a:pt x="8550144" y="1628727"/>
                </a:lnTo>
                <a:lnTo>
                  <a:pt x="8607003" y="1630977"/>
                </a:lnTo>
                <a:lnTo>
                  <a:pt x="8663844" y="1633108"/>
                </a:lnTo>
                <a:lnTo>
                  <a:pt x="8720668" y="1635120"/>
                </a:lnTo>
                <a:lnTo>
                  <a:pt x="8777474" y="1637012"/>
                </a:lnTo>
                <a:lnTo>
                  <a:pt x="8834262" y="1638785"/>
                </a:lnTo>
                <a:lnTo>
                  <a:pt x="8891033" y="1640438"/>
                </a:lnTo>
                <a:lnTo>
                  <a:pt x="8947786" y="1641972"/>
                </a:lnTo>
                <a:lnTo>
                  <a:pt x="9004521" y="1643387"/>
                </a:lnTo>
                <a:lnTo>
                  <a:pt x="9061239" y="1644683"/>
                </a:lnTo>
                <a:lnTo>
                  <a:pt x="9117939" y="1645859"/>
                </a:lnTo>
                <a:lnTo>
                  <a:pt x="9174621" y="1646916"/>
                </a:lnTo>
                <a:lnTo>
                  <a:pt x="9231286" y="1647854"/>
                </a:lnTo>
                <a:lnTo>
                  <a:pt x="9287933" y="1648672"/>
                </a:lnTo>
                <a:lnTo>
                  <a:pt x="9344563" y="1649371"/>
                </a:lnTo>
                <a:lnTo>
                  <a:pt x="9401175" y="1649951"/>
                </a:lnTo>
                <a:lnTo>
                  <a:pt x="9457769" y="1650411"/>
                </a:lnTo>
                <a:lnTo>
                  <a:pt x="9514345" y="1650752"/>
                </a:lnTo>
                <a:lnTo>
                  <a:pt x="9570904" y="1650974"/>
                </a:lnTo>
                <a:lnTo>
                  <a:pt x="9627446" y="1651076"/>
                </a:lnTo>
                <a:lnTo>
                  <a:pt x="9683969" y="1651059"/>
                </a:lnTo>
                <a:lnTo>
                  <a:pt x="9740475" y="1650923"/>
                </a:lnTo>
                <a:lnTo>
                  <a:pt x="9796964" y="1650668"/>
                </a:lnTo>
                <a:lnTo>
                  <a:pt x="9853435" y="1650293"/>
                </a:lnTo>
                <a:lnTo>
                  <a:pt x="9909888" y="1649799"/>
                </a:lnTo>
                <a:lnTo>
                  <a:pt x="9966323" y="1649185"/>
                </a:lnTo>
                <a:lnTo>
                  <a:pt x="10022741" y="1648452"/>
                </a:lnTo>
                <a:lnTo>
                  <a:pt x="10079141" y="1647600"/>
                </a:lnTo>
                <a:lnTo>
                  <a:pt x="10135524" y="1646629"/>
                </a:lnTo>
                <a:lnTo>
                  <a:pt x="10191889" y="1645538"/>
                </a:lnTo>
                <a:lnTo>
                  <a:pt x="10248236" y="1644328"/>
                </a:lnTo>
                <a:lnTo>
                  <a:pt x="10304566" y="1642998"/>
                </a:lnTo>
                <a:lnTo>
                  <a:pt x="10360878" y="1641550"/>
                </a:lnTo>
                <a:lnTo>
                  <a:pt x="10417172" y="1639982"/>
                </a:lnTo>
                <a:lnTo>
                  <a:pt x="10473449" y="1638294"/>
                </a:lnTo>
                <a:lnTo>
                  <a:pt x="10529708" y="1636488"/>
                </a:lnTo>
                <a:lnTo>
                  <a:pt x="10585949" y="1634562"/>
                </a:lnTo>
                <a:lnTo>
                  <a:pt x="10642173" y="1632516"/>
                </a:lnTo>
                <a:lnTo>
                  <a:pt x="10698379" y="1630352"/>
                </a:lnTo>
                <a:lnTo>
                  <a:pt x="10754568" y="1628068"/>
                </a:lnTo>
                <a:lnTo>
                  <a:pt x="10810739" y="1625664"/>
                </a:lnTo>
                <a:lnTo>
                  <a:pt x="10866892" y="1623142"/>
                </a:lnTo>
                <a:lnTo>
                  <a:pt x="10923028" y="1620500"/>
                </a:lnTo>
                <a:lnTo>
                  <a:pt x="10979145" y="1617739"/>
                </a:lnTo>
                <a:lnTo>
                  <a:pt x="11035246" y="1614858"/>
                </a:lnTo>
                <a:lnTo>
                  <a:pt x="11091328" y="1611858"/>
                </a:lnTo>
                <a:lnTo>
                  <a:pt x="11147394" y="1608739"/>
                </a:lnTo>
                <a:lnTo>
                  <a:pt x="11203441" y="1605501"/>
                </a:lnTo>
                <a:lnTo>
                  <a:pt x="11259471" y="1602143"/>
                </a:lnTo>
                <a:lnTo>
                  <a:pt x="11315483" y="1598666"/>
                </a:lnTo>
                <a:lnTo>
                  <a:pt x="11371477" y="1595069"/>
                </a:lnTo>
                <a:lnTo>
                  <a:pt x="11427454" y="1591353"/>
                </a:lnTo>
                <a:lnTo>
                  <a:pt x="11483413" y="1587518"/>
                </a:lnTo>
                <a:lnTo>
                  <a:pt x="11539355" y="1583564"/>
                </a:lnTo>
                <a:lnTo>
                  <a:pt x="11565344" y="1581595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259220" y="7949538"/>
            <a:ext cx="221615" cy="213360"/>
          </a:xfrm>
          <a:custGeom>
            <a:avLst/>
            <a:gdLst/>
            <a:ahLst/>
            <a:cxnLst/>
            <a:rect l="l" t="t" r="r" b="b"/>
            <a:pathLst>
              <a:path w="221615" h="213359">
                <a:moveTo>
                  <a:pt x="0" y="0"/>
                </a:moveTo>
                <a:lnTo>
                  <a:pt x="16156" y="212998"/>
                </a:lnTo>
                <a:lnTo>
                  <a:pt x="221071" y="90342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1330" y="458489"/>
            <a:ext cx="97231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715" b="0">
                <a:solidFill>
                  <a:srgbClr val="000000"/>
                </a:solidFill>
                <a:latin typeface="Arial"/>
                <a:cs typeface="Arial"/>
              </a:rPr>
              <a:t>from </a:t>
            </a:r>
            <a:r>
              <a:rPr dirty="0" sz="9200" spc="-955" b="0">
                <a:solidFill>
                  <a:srgbClr val="000000"/>
                </a:solidFill>
                <a:latin typeface="Arial"/>
                <a:cs typeface="Arial"/>
              </a:rPr>
              <a:t>event </a:t>
            </a:r>
            <a:r>
              <a:rPr dirty="0" sz="9200" spc="-780" b="0">
                <a:solidFill>
                  <a:srgbClr val="000000"/>
                </a:solidFill>
                <a:latin typeface="Arial"/>
                <a:cs typeface="Arial"/>
              </a:rPr>
              <a:t>storm </a:t>
            </a:r>
            <a:r>
              <a:rPr dirty="0" sz="9200" spc="-365" b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dirty="0" sz="9200" spc="-21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1350" b="0">
                <a:solidFill>
                  <a:srgbClr val="000000"/>
                </a:solidFill>
                <a:latin typeface="Arial"/>
                <a:cs typeface="Arial"/>
              </a:rPr>
              <a:t>ddd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84554" y="4220341"/>
            <a:ext cx="4230370" cy="2491740"/>
          </a:xfrm>
          <a:custGeom>
            <a:avLst/>
            <a:gdLst/>
            <a:ahLst/>
            <a:cxnLst/>
            <a:rect l="l" t="t" r="r" b="b"/>
            <a:pathLst>
              <a:path w="4230370" h="2491740">
                <a:moveTo>
                  <a:pt x="3636736" y="0"/>
                </a:moveTo>
                <a:lnTo>
                  <a:pt x="596179" y="0"/>
                </a:lnTo>
                <a:lnTo>
                  <a:pt x="467060" y="678"/>
                </a:lnTo>
                <a:lnTo>
                  <a:pt x="414358" y="2289"/>
                </a:lnTo>
                <a:lnTo>
                  <a:pt x="367421" y="5427"/>
                </a:lnTo>
                <a:lnTo>
                  <a:pt x="324643" y="10600"/>
                </a:lnTo>
                <a:lnTo>
                  <a:pt x="284419" y="18317"/>
                </a:lnTo>
                <a:lnTo>
                  <a:pt x="245143" y="29088"/>
                </a:lnTo>
                <a:lnTo>
                  <a:pt x="196790" y="50818"/>
                </a:lnTo>
                <a:lnTo>
                  <a:pt x="152582" y="79053"/>
                </a:lnTo>
                <a:lnTo>
                  <a:pt x="113109" y="113202"/>
                </a:lnTo>
                <a:lnTo>
                  <a:pt x="78961" y="152674"/>
                </a:lnTo>
                <a:lnTo>
                  <a:pt x="50729" y="196879"/>
                </a:lnTo>
                <a:lnTo>
                  <a:pt x="29003" y="245228"/>
                </a:lnTo>
                <a:lnTo>
                  <a:pt x="18231" y="284508"/>
                </a:lnTo>
                <a:lnTo>
                  <a:pt x="10508" y="324735"/>
                </a:lnTo>
                <a:lnTo>
                  <a:pt x="5328" y="367514"/>
                </a:lnTo>
                <a:lnTo>
                  <a:pt x="2204" y="413958"/>
                </a:lnTo>
                <a:lnTo>
                  <a:pt x="593" y="466189"/>
                </a:lnTo>
                <a:lnTo>
                  <a:pt x="0" y="525558"/>
                </a:lnTo>
                <a:lnTo>
                  <a:pt x="16" y="1965988"/>
                </a:lnTo>
                <a:lnTo>
                  <a:pt x="593" y="2024395"/>
                </a:lnTo>
                <a:lnTo>
                  <a:pt x="2204" y="2077096"/>
                </a:lnTo>
                <a:lnTo>
                  <a:pt x="5367" y="2124240"/>
                </a:lnTo>
                <a:lnTo>
                  <a:pt x="10527" y="2166873"/>
                </a:lnTo>
                <a:lnTo>
                  <a:pt x="18235" y="2207046"/>
                </a:lnTo>
                <a:lnTo>
                  <a:pt x="29003" y="2246319"/>
                </a:lnTo>
                <a:lnTo>
                  <a:pt x="50729" y="2294667"/>
                </a:lnTo>
                <a:lnTo>
                  <a:pt x="78961" y="2338873"/>
                </a:lnTo>
                <a:lnTo>
                  <a:pt x="113109" y="2378345"/>
                </a:lnTo>
                <a:lnTo>
                  <a:pt x="152582" y="2412493"/>
                </a:lnTo>
                <a:lnTo>
                  <a:pt x="196790" y="2440728"/>
                </a:lnTo>
                <a:lnTo>
                  <a:pt x="245143" y="2462459"/>
                </a:lnTo>
                <a:lnTo>
                  <a:pt x="284411" y="2473229"/>
                </a:lnTo>
                <a:lnTo>
                  <a:pt x="324582" y="2480946"/>
                </a:lnTo>
                <a:lnTo>
                  <a:pt x="367213" y="2486119"/>
                </a:lnTo>
                <a:lnTo>
                  <a:pt x="413866" y="2489257"/>
                </a:lnTo>
                <a:lnTo>
                  <a:pt x="466098" y="2490868"/>
                </a:lnTo>
                <a:lnTo>
                  <a:pt x="593541" y="2491547"/>
                </a:lnTo>
                <a:lnTo>
                  <a:pt x="3634097" y="2491547"/>
                </a:lnTo>
                <a:lnTo>
                  <a:pt x="3763217" y="2490868"/>
                </a:lnTo>
                <a:lnTo>
                  <a:pt x="3815919" y="2489257"/>
                </a:lnTo>
                <a:lnTo>
                  <a:pt x="3862855" y="2486119"/>
                </a:lnTo>
                <a:lnTo>
                  <a:pt x="3905633" y="2480946"/>
                </a:lnTo>
                <a:lnTo>
                  <a:pt x="3945857" y="2473229"/>
                </a:lnTo>
                <a:lnTo>
                  <a:pt x="3985134" y="2462459"/>
                </a:lnTo>
                <a:lnTo>
                  <a:pt x="4033487" y="2440728"/>
                </a:lnTo>
                <a:lnTo>
                  <a:pt x="4077695" y="2412493"/>
                </a:lnTo>
                <a:lnTo>
                  <a:pt x="4117168" y="2378345"/>
                </a:lnTo>
                <a:lnTo>
                  <a:pt x="4151315" y="2338873"/>
                </a:lnTo>
                <a:lnTo>
                  <a:pt x="4179547" y="2294667"/>
                </a:lnTo>
                <a:lnTo>
                  <a:pt x="4201274" y="2246319"/>
                </a:lnTo>
                <a:lnTo>
                  <a:pt x="4212049" y="2207038"/>
                </a:lnTo>
                <a:lnTo>
                  <a:pt x="4219775" y="2166812"/>
                </a:lnTo>
                <a:lnTo>
                  <a:pt x="4224957" y="2124033"/>
                </a:lnTo>
                <a:lnTo>
                  <a:pt x="4228082" y="2077588"/>
                </a:lnTo>
                <a:lnTo>
                  <a:pt x="4229694" y="2025357"/>
                </a:lnTo>
                <a:lnTo>
                  <a:pt x="4230287" y="1965988"/>
                </a:lnTo>
                <a:lnTo>
                  <a:pt x="4230271" y="525558"/>
                </a:lnTo>
                <a:lnTo>
                  <a:pt x="4229694" y="467151"/>
                </a:lnTo>
                <a:lnTo>
                  <a:pt x="4228082" y="414450"/>
                </a:lnTo>
                <a:lnTo>
                  <a:pt x="4224918" y="367306"/>
                </a:lnTo>
                <a:lnTo>
                  <a:pt x="4219756" y="324673"/>
                </a:lnTo>
                <a:lnTo>
                  <a:pt x="4212046" y="284500"/>
                </a:lnTo>
                <a:lnTo>
                  <a:pt x="4201274" y="245228"/>
                </a:lnTo>
                <a:lnTo>
                  <a:pt x="4179547" y="196879"/>
                </a:lnTo>
                <a:lnTo>
                  <a:pt x="4151315" y="152674"/>
                </a:lnTo>
                <a:lnTo>
                  <a:pt x="4117168" y="113202"/>
                </a:lnTo>
                <a:lnTo>
                  <a:pt x="4077695" y="79053"/>
                </a:lnTo>
                <a:lnTo>
                  <a:pt x="4033487" y="50818"/>
                </a:lnTo>
                <a:lnTo>
                  <a:pt x="3985134" y="29088"/>
                </a:lnTo>
                <a:lnTo>
                  <a:pt x="3945865" y="18317"/>
                </a:lnTo>
                <a:lnTo>
                  <a:pt x="3905695" y="10600"/>
                </a:lnTo>
                <a:lnTo>
                  <a:pt x="3863063" y="5427"/>
                </a:lnTo>
                <a:lnTo>
                  <a:pt x="3816411" y="2289"/>
                </a:lnTo>
                <a:lnTo>
                  <a:pt x="3764179" y="678"/>
                </a:lnTo>
                <a:lnTo>
                  <a:pt x="3636736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678134" y="4960970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427936" y="6539396"/>
            <a:ext cx="3895648" cy="25011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80291" y="6570809"/>
            <a:ext cx="3790950" cy="2396490"/>
          </a:xfrm>
          <a:custGeom>
            <a:avLst/>
            <a:gdLst/>
            <a:ahLst/>
            <a:cxnLst/>
            <a:rect l="l" t="t" r="r" b="b"/>
            <a:pathLst>
              <a:path w="3790950" h="2396490">
                <a:moveTo>
                  <a:pt x="0" y="17381"/>
                </a:moveTo>
                <a:lnTo>
                  <a:pt x="0" y="2376252"/>
                </a:lnTo>
                <a:lnTo>
                  <a:pt x="20219" y="2396471"/>
                </a:lnTo>
                <a:lnTo>
                  <a:pt x="3770712" y="2396471"/>
                </a:lnTo>
                <a:lnTo>
                  <a:pt x="3778564" y="2394876"/>
                </a:lnTo>
                <a:lnTo>
                  <a:pt x="3784997" y="2390531"/>
                </a:lnTo>
                <a:lnTo>
                  <a:pt x="3789345" y="2384102"/>
                </a:lnTo>
                <a:lnTo>
                  <a:pt x="3790942" y="2376252"/>
                </a:lnTo>
                <a:lnTo>
                  <a:pt x="3790942" y="1472520"/>
                </a:lnTo>
                <a:lnTo>
                  <a:pt x="1894989" y="1472520"/>
                </a:lnTo>
                <a:lnTo>
                  <a:pt x="1886635" y="1471737"/>
                </a:lnTo>
                <a:lnTo>
                  <a:pt x="1878340" y="1469484"/>
                </a:lnTo>
                <a:lnTo>
                  <a:pt x="1870234" y="1465903"/>
                </a:lnTo>
                <a:lnTo>
                  <a:pt x="1862445" y="1461138"/>
                </a:lnTo>
                <a:lnTo>
                  <a:pt x="0" y="17381"/>
                </a:lnTo>
                <a:close/>
              </a:path>
              <a:path w="3790950" h="2396490">
                <a:moveTo>
                  <a:pt x="3790942" y="17381"/>
                </a:moveTo>
                <a:lnTo>
                  <a:pt x="1926276" y="1462405"/>
                </a:lnTo>
                <a:lnTo>
                  <a:pt x="1894989" y="1472520"/>
                </a:lnTo>
                <a:lnTo>
                  <a:pt x="3790942" y="1472520"/>
                </a:lnTo>
                <a:lnTo>
                  <a:pt x="3790942" y="17381"/>
                </a:lnTo>
                <a:close/>
              </a:path>
              <a:path w="3790950" h="2396490">
                <a:moveTo>
                  <a:pt x="3660433" y="0"/>
                </a:moveTo>
                <a:lnTo>
                  <a:pt x="130498" y="0"/>
                </a:lnTo>
                <a:lnTo>
                  <a:pt x="1895942" y="1354963"/>
                </a:lnTo>
                <a:lnTo>
                  <a:pt x="36604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81180" y="5367543"/>
            <a:ext cx="4216400" cy="841375"/>
          </a:xfrm>
          <a:custGeom>
            <a:avLst/>
            <a:gdLst/>
            <a:ahLst/>
            <a:cxnLst/>
            <a:rect l="l" t="t" r="r" b="b"/>
            <a:pathLst>
              <a:path w="4216400" h="841375">
                <a:moveTo>
                  <a:pt x="0" y="840895"/>
                </a:moveTo>
                <a:lnTo>
                  <a:pt x="48301" y="823297"/>
                </a:lnTo>
                <a:lnTo>
                  <a:pt x="96626" y="805883"/>
                </a:lnTo>
                <a:lnTo>
                  <a:pt x="144975" y="788652"/>
                </a:lnTo>
                <a:lnTo>
                  <a:pt x="193347" y="771605"/>
                </a:lnTo>
                <a:lnTo>
                  <a:pt x="241743" y="754741"/>
                </a:lnTo>
                <a:lnTo>
                  <a:pt x="290162" y="738061"/>
                </a:lnTo>
                <a:lnTo>
                  <a:pt x="338605" y="721565"/>
                </a:lnTo>
                <a:lnTo>
                  <a:pt x="387072" y="705253"/>
                </a:lnTo>
                <a:lnTo>
                  <a:pt x="435562" y="689124"/>
                </a:lnTo>
                <a:lnTo>
                  <a:pt x="484076" y="673180"/>
                </a:lnTo>
                <a:lnTo>
                  <a:pt x="532613" y="657418"/>
                </a:lnTo>
                <a:lnTo>
                  <a:pt x="581174" y="641841"/>
                </a:lnTo>
                <a:lnTo>
                  <a:pt x="629758" y="626447"/>
                </a:lnTo>
                <a:lnTo>
                  <a:pt x="678366" y="611237"/>
                </a:lnTo>
                <a:lnTo>
                  <a:pt x="726998" y="596211"/>
                </a:lnTo>
                <a:lnTo>
                  <a:pt x="775653" y="581368"/>
                </a:lnTo>
                <a:lnTo>
                  <a:pt x="824332" y="566709"/>
                </a:lnTo>
                <a:lnTo>
                  <a:pt x="873034" y="552234"/>
                </a:lnTo>
                <a:lnTo>
                  <a:pt x="921760" y="537942"/>
                </a:lnTo>
                <a:lnTo>
                  <a:pt x="970509" y="523835"/>
                </a:lnTo>
                <a:lnTo>
                  <a:pt x="1019282" y="509911"/>
                </a:lnTo>
                <a:lnTo>
                  <a:pt x="1068079" y="496170"/>
                </a:lnTo>
                <a:lnTo>
                  <a:pt x="1116899" y="482613"/>
                </a:lnTo>
                <a:lnTo>
                  <a:pt x="1165743" y="469240"/>
                </a:lnTo>
                <a:lnTo>
                  <a:pt x="1214610" y="456051"/>
                </a:lnTo>
                <a:lnTo>
                  <a:pt x="1263501" y="443046"/>
                </a:lnTo>
                <a:lnTo>
                  <a:pt x="1312416" y="430224"/>
                </a:lnTo>
                <a:lnTo>
                  <a:pt x="1361354" y="417586"/>
                </a:lnTo>
                <a:lnTo>
                  <a:pt x="1410315" y="405131"/>
                </a:lnTo>
                <a:lnTo>
                  <a:pt x="1459301" y="392860"/>
                </a:lnTo>
                <a:lnTo>
                  <a:pt x="1508309" y="380773"/>
                </a:lnTo>
                <a:lnTo>
                  <a:pt x="1557342" y="368870"/>
                </a:lnTo>
                <a:lnTo>
                  <a:pt x="1606398" y="357150"/>
                </a:lnTo>
                <a:lnTo>
                  <a:pt x="1655477" y="345614"/>
                </a:lnTo>
                <a:lnTo>
                  <a:pt x="1704580" y="334262"/>
                </a:lnTo>
                <a:lnTo>
                  <a:pt x="1753707" y="323094"/>
                </a:lnTo>
                <a:lnTo>
                  <a:pt x="1802857" y="312109"/>
                </a:lnTo>
                <a:lnTo>
                  <a:pt x="1852031" y="301308"/>
                </a:lnTo>
                <a:lnTo>
                  <a:pt x="1901229" y="290690"/>
                </a:lnTo>
                <a:lnTo>
                  <a:pt x="1950450" y="280257"/>
                </a:lnTo>
                <a:lnTo>
                  <a:pt x="1999694" y="270007"/>
                </a:lnTo>
                <a:lnTo>
                  <a:pt x="2048962" y="259940"/>
                </a:lnTo>
                <a:lnTo>
                  <a:pt x="2098254" y="250058"/>
                </a:lnTo>
                <a:lnTo>
                  <a:pt x="2147569" y="240359"/>
                </a:lnTo>
                <a:lnTo>
                  <a:pt x="2196908" y="230844"/>
                </a:lnTo>
                <a:lnTo>
                  <a:pt x="2246271" y="221512"/>
                </a:lnTo>
                <a:lnTo>
                  <a:pt x="2295657" y="212364"/>
                </a:lnTo>
                <a:lnTo>
                  <a:pt x="2345066" y="203400"/>
                </a:lnTo>
                <a:lnTo>
                  <a:pt x="2394500" y="194620"/>
                </a:lnTo>
                <a:lnTo>
                  <a:pt x="2443956" y="186023"/>
                </a:lnTo>
                <a:lnTo>
                  <a:pt x="2493437" y="177610"/>
                </a:lnTo>
                <a:lnTo>
                  <a:pt x="2542941" y="169381"/>
                </a:lnTo>
                <a:lnTo>
                  <a:pt x="2592468" y="161335"/>
                </a:lnTo>
                <a:lnTo>
                  <a:pt x="2642019" y="153473"/>
                </a:lnTo>
                <a:lnTo>
                  <a:pt x="2691594" y="145795"/>
                </a:lnTo>
                <a:lnTo>
                  <a:pt x="2741192" y="138301"/>
                </a:lnTo>
                <a:lnTo>
                  <a:pt x="2790814" y="130990"/>
                </a:lnTo>
                <a:lnTo>
                  <a:pt x="2840459" y="123863"/>
                </a:lnTo>
                <a:lnTo>
                  <a:pt x="2890128" y="116919"/>
                </a:lnTo>
                <a:lnTo>
                  <a:pt x="2939821" y="110160"/>
                </a:lnTo>
                <a:lnTo>
                  <a:pt x="2989537" y="103584"/>
                </a:lnTo>
                <a:lnTo>
                  <a:pt x="3039277" y="97191"/>
                </a:lnTo>
                <a:lnTo>
                  <a:pt x="3089040" y="90983"/>
                </a:lnTo>
                <a:lnTo>
                  <a:pt x="3138827" y="84958"/>
                </a:lnTo>
                <a:lnTo>
                  <a:pt x="3188637" y="79117"/>
                </a:lnTo>
                <a:lnTo>
                  <a:pt x="3238471" y="73459"/>
                </a:lnTo>
                <a:lnTo>
                  <a:pt x="3288329" y="67985"/>
                </a:lnTo>
                <a:lnTo>
                  <a:pt x="3338210" y="62695"/>
                </a:lnTo>
                <a:lnTo>
                  <a:pt x="3388115" y="57589"/>
                </a:lnTo>
                <a:lnTo>
                  <a:pt x="3438043" y="52666"/>
                </a:lnTo>
                <a:lnTo>
                  <a:pt x="3487995" y="47927"/>
                </a:lnTo>
                <a:lnTo>
                  <a:pt x="3537971" y="43372"/>
                </a:lnTo>
                <a:lnTo>
                  <a:pt x="3587970" y="39000"/>
                </a:lnTo>
                <a:lnTo>
                  <a:pt x="3637993" y="34812"/>
                </a:lnTo>
                <a:lnTo>
                  <a:pt x="3688039" y="30808"/>
                </a:lnTo>
                <a:lnTo>
                  <a:pt x="3738109" y="26987"/>
                </a:lnTo>
                <a:lnTo>
                  <a:pt x="3788202" y="23350"/>
                </a:lnTo>
                <a:lnTo>
                  <a:pt x="3838319" y="19897"/>
                </a:lnTo>
                <a:lnTo>
                  <a:pt x="3888460" y="16628"/>
                </a:lnTo>
                <a:lnTo>
                  <a:pt x="3938624" y="13542"/>
                </a:lnTo>
                <a:lnTo>
                  <a:pt x="3988812" y="10640"/>
                </a:lnTo>
                <a:lnTo>
                  <a:pt x="4039023" y="7922"/>
                </a:lnTo>
                <a:lnTo>
                  <a:pt x="4089258" y="5387"/>
                </a:lnTo>
                <a:lnTo>
                  <a:pt x="4139517" y="3036"/>
                </a:lnTo>
                <a:lnTo>
                  <a:pt x="4189799" y="869"/>
                </a:lnTo>
                <a:lnTo>
                  <a:pt x="4215965" y="0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67400" y="5261669"/>
            <a:ext cx="217170" cy="213995"/>
          </a:xfrm>
          <a:custGeom>
            <a:avLst/>
            <a:gdLst/>
            <a:ahLst/>
            <a:cxnLst/>
            <a:rect l="l" t="t" r="r" b="b"/>
            <a:pathLst>
              <a:path w="217170" h="213995">
                <a:moveTo>
                  <a:pt x="0" y="0"/>
                </a:moveTo>
                <a:lnTo>
                  <a:pt x="7151" y="213490"/>
                </a:lnTo>
                <a:lnTo>
                  <a:pt x="217061" y="99599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28056" y="6472467"/>
            <a:ext cx="11565890" cy="1651635"/>
          </a:xfrm>
          <a:custGeom>
            <a:avLst/>
            <a:gdLst/>
            <a:ahLst/>
            <a:cxnLst/>
            <a:rect l="l" t="t" r="r" b="b"/>
            <a:pathLst>
              <a:path w="11565890" h="1651634">
                <a:moveTo>
                  <a:pt x="0" y="0"/>
                </a:moveTo>
                <a:lnTo>
                  <a:pt x="59452" y="19790"/>
                </a:lnTo>
                <a:lnTo>
                  <a:pt x="118886" y="39460"/>
                </a:lnTo>
                <a:lnTo>
                  <a:pt x="178303" y="59012"/>
                </a:lnTo>
                <a:lnTo>
                  <a:pt x="237702" y="78444"/>
                </a:lnTo>
                <a:lnTo>
                  <a:pt x="297083" y="97757"/>
                </a:lnTo>
                <a:lnTo>
                  <a:pt x="356447" y="116951"/>
                </a:lnTo>
                <a:lnTo>
                  <a:pt x="415793" y="136025"/>
                </a:lnTo>
                <a:lnTo>
                  <a:pt x="475122" y="154980"/>
                </a:lnTo>
                <a:lnTo>
                  <a:pt x="534433" y="173815"/>
                </a:lnTo>
                <a:lnTo>
                  <a:pt x="593726" y="192532"/>
                </a:lnTo>
                <a:lnTo>
                  <a:pt x="653002" y="211129"/>
                </a:lnTo>
                <a:lnTo>
                  <a:pt x="712260" y="229606"/>
                </a:lnTo>
                <a:lnTo>
                  <a:pt x="771500" y="247964"/>
                </a:lnTo>
                <a:lnTo>
                  <a:pt x="830723" y="266203"/>
                </a:lnTo>
                <a:lnTo>
                  <a:pt x="889928" y="284323"/>
                </a:lnTo>
                <a:lnTo>
                  <a:pt x="949115" y="302323"/>
                </a:lnTo>
                <a:lnTo>
                  <a:pt x="1008285" y="320204"/>
                </a:lnTo>
                <a:lnTo>
                  <a:pt x="1067437" y="337966"/>
                </a:lnTo>
                <a:lnTo>
                  <a:pt x="1126572" y="355609"/>
                </a:lnTo>
                <a:lnTo>
                  <a:pt x="1185688" y="373132"/>
                </a:lnTo>
                <a:lnTo>
                  <a:pt x="1244788" y="390535"/>
                </a:lnTo>
                <a:lnTo>
                  <a:pt x="1303869" y="407820"/>
                </a:lnTo>
                <a:lnTo>
                  <a:pt x="1362933" y="424985"/>
                </a:lnTo>
                <a:lnTo>
                  <a:pt x="1421979" y="442031"/>
                </a:lnTo>
                <a:lnTo>
                  <a:pt x="1481008" y="458957"/>
                </a:lnTo>
                <a:lnTo>
                  <a:pt x="1540019" y="475764"/>
                </a:lnTo>
                <a:lnTo>
                  <a:pt x="1599012" y="492452"/>
                </a:lnTo>
                <a:lnTo>
                  <a:pt x="1657988" y="509021"/>
                </a:lnTo>
                <a:lnTo>
                  <a:pt x="1716946" y="525470"/>
                </a:lnTo>
                <a:lnTo>
                  <a:pt x="1775887" y="541800"/>
                </a:lnTo>
                <a:lnTo>
                  <a:pt x="1834810" y="558010"/>
                </a:lnTo>
                <a:lnTo>
                  <a:pt x="1893715" y="574101"/>
                </a:lnTo>
                <a:lnTo>
                  <a:pt x="1952602" y="590073"/>
                </a:lnTo>
                <a:lnTo>
                  <a:pt x="2011472" y="605926"/>
                </a:lnTo>
                <a:lnTo>
                  <a:pt x="2070324" y="621659"/>
                </a:lnTo>
                <a:lnTo>
                  <a:pt x="2129159" y="637273"/>
                </a:lnTo>
                <a:lnTo>
                  <a:pt x="2187976" y="652768"/>
                </a:lnTo>
                <a:lnTo>
                  <a:pt x="2246775" y="668143"/>
                </a:lnTo>
                <a:lnTo>
                  <a:pt x="2305557" y="683399"/>
                </a:lnTo>
                <a:lnTo>
                  <a:pt x="2364321" y="698535"/>
                </a:lnTo>
                <a:lnTo>
                  <a:pt x="2423067" y="713553"/>
                </a:lnTo>
                <a:lnTo>
                  <a:pt x="2481796" y="728451"/>
                </a:lnTo>
                <a:lnTo>
                  <a:pt x="2540507" y="743229"/>
                </a:lnTo>
                <a:lnTo>
                  <a:pt x="2599201" y="757889"/>
                </a:lnTo>
                <a:lnTo>
                  <a:pt x="2657876" y="772429"/>
                </a:lnTo>
                <a:lnTo>
                  <a:pt x="2716535" y="786850"/>
                </a:lnTo>
                <a:lnTo>
                  <a:pt x="2775175" y="801151"/>
                </a:lnTo>
                <a:lnTo>
                  <a:pt x="2833798" y="815333"/>
                </a:lnTo>
                <a:lnTo>
                  <a:pt x="2892403" y="829396"/>
                </a:lnTo>
                <a:lnTo>
                  <a:pt x="2950991" y="843339"/>
                </a:lnTo>
                <a:lnTo>
                  <a:pt x="3009561" y="857163"/>
                </a:lnTo>
                <a:lnTo>
                  <a:pt x="3068113" y="870868"/>
                </a:lnTo>
                <a:lnTo>
                  <a:pt x="3126648" y="884454"/>
                </a:lnTo>
                <a:lnTo>
                  <a:pt x="3185165" y="897920"/>
                </a:lnTo>
                <a:lnTo>
                  <a:pt x="3243664" y="911267"/>
                </a:lnTo>
                <a:lnTo>
                  <a:pt x="3302146" y="924494"/>
                </a:lnTo>
                <a:lnTo>
                  <a:pt x="3360610" y="937602"/>
                </a:lnTo>
                <a:lnTo>
                  <a:pt x="3419057" y="950591"/>
                </a:lnTo>
                <a:lnTo>
                  <a:pt x="3477486" y="963461"/>
                </a:lnTo>
                <a:lnTo>
                  <a:pt x="3535897" y="976211"/>
                </a:lnTo>
                <a:lnTo>
                  <a:pt x="3594291" y="988842"/>
                </a:lnTo>
                <a:lnTo>
                  <a:pt x="3652666" y="1001354"/>
                </a:lnTo>
                <a:lnTo>
                  <a:pt x="3711025" y="1013746"/>
                </a:lnTo>
                <a:lnTo>
                  <a:pt x="3769365" y="1026019"/>
                </a:lnTo>
                <a:lnTo>
                  <a:pt x="3827688" y="1038173"/>
                </a:lnTo>
                <a:lnTo>
                  <a:pt x="3885994" y="1050207"/>
                </a:lnTo>
                <a:lnTo>
                  <a:pt x="3944281" y="1062122"/>
                </a:lnTo>
                <a:lnTo>
                  <a:pt x="4002552" y="1073918"/>
                </a:lnTo>
                <a:lnTo>
                  <a:pt x="4060804" y="1085594"/>
                </a:lnTo>
                <a:lnTo>
                  <a:pt x="4119039" y="1097151"/>
                </a:lnTo>
                <a:lnTo>
                  <a:pt x="4177256" y="1108589"/>
                </a:lnTo>
                <a:lnTo>
                  <a:pt x="4235456" y="1119907"/>
                </a:lnTo>
                <a:lnTo>
                  <a:pt x="4293637" y="1131106"/>
                </a:lnTo>
                <a:lnTo>
                  <a:pt x="4351802" y="1142186"/>
                </a:lnTo>
                <a:lnTo>
                  <a:pt x="4409948" y="1153146"/>
                </a:lnTo>
                <a:lnTo>
                  <a:pt x="4468077" y="1163988"/>
                </a:lnTo>
                <a:lnTo>
                  <a:pt x="4526189" y="1174709"/>
                </a:lnTo>
                <a:lnTo>
                  <a:pt x="4584282" y="1185312"/>
                </a:lnTo>
                <a:lnTo>
                  <a:pt x="4642358" y="1195795"/>
                </a:lnTo>
                <a:lnTo>
                  <a:pt x="4700417" y="1206159"/>
                </a:lnTo>
                <a:lnTo>
                  <a:pt x="4758457" y="1216403"/>
                </a:lnTo>
                <a:lnTo>
                  <a:pt x="4816481" y="1226529"/>
                </a:lnTo>
                <a:lnTo>
                  <a:pt x="4874486" y="1236535"/>
                </a:lnTo>
                <a:lnTo>
                  <a:pt x="4932474" y="1246421"/>
                </a:lnTo>
                <a:lnTo>
                  <a:pt x="4990444" y="1256188"/>
                </a:lnTo>
                <a:lnTo>
                  <a:pt x="5048397" y="1265836"/>
                </a:lnTo>
                <a:lnTo>
                  <a:pt x="5106331" y="1275365"/>
                </a:lnTo>
                <a:lnTo>
                  <a:pt x="5164249" y="1284774"/>
                </a:lnTo>
                <a:lnTo>
                  <a:pt x="5222148" y="1294064"/>
                </a:lnTo>
                <a:lnTo>
                  <a:pt x="5280030" y="1303235"/>
                </a:lnTo>
                <a:lnTo>
                  <a:pt x="5337895" y="1312286"/>
                </a:lnTo>
                <a:lnTo>
                  <a:pt x="5395741" y="1321218"/>
                </a:lnTo>
                <a:lnTo>
                  <a:pt x="5453570" y="1330031"/>
                </a:lnTo>
                <a:lnTo>
                  <a:pt x="5511382" y="1338724"/>
                </a:lnTo>
                <a:lnTo>
                  <a:pt x="5569176" y="1347298"/>
                </a:lnTo>
                <a:lnTo>
                  <a:pt x="5626952" y="1355753"/>
                </a:lnTo>
                <a:lnTo>
                  <a:pt x="5684710" y="1364088"/>
                </a:lnTo>
                <a:lnTo>
                  <a:pt x="5742451" y="1372304"/>
                </a:lnTo>
                <a:lnTo>
                  <a:pt x="5800174" y="1380401"/>
                </a:lnTo>
                <a:lnTo>
                  <a:pt x="5857880" y="1388379"/>
                </a:lnTo>
                <a:lnTo>
                  <a:pt x="5915568" y="1396237"/>
                </a:lnTo>
                <a:lnTo>
                  <a:pt x="5973238" y="1403976"/>
                </a:lnTo>
                <a:lnTo>
                  <a:pt x="6030891" y="1411595"/>
                </a:lnTo>
                <a:lnTo>
                  <a:pt x="6088526" y="1419095"/>
                </a:lnTo>
                <a:lnTo>
                  <a:pt x="6146143" y="1426476"/>
                </a:lnTo>
                <a:lnTo>
                  <a:pt x="6203743" y="1433738"/>
                </a:lnTo>
                <a:lnTo>
                  <a:pt x="6261325" y="1440880"/>
                </a:lnTo>
                <a:lnTo>
                  <a:pt x="6318890" y="1447903"/>
                </a:lnTo>
                <a:lnTo>
                  <a:pt x="6376436" y="1454806"/>
                </a:lnTo>
                <a:lnTo>
                  <a:pt x="6433966" y="1461591"/>
                </a:lnTo>
                <a:lnTo>
                  <a:pt x="6491477" y="1468256"/>
                </a:lnTo>
                <a:lnTo>
                  <a:pt x="6548971" y="1474801"/>
                </a:lnTo>
                <a:lnTo>
                  <a:pt x="6606447" y="1481228"/>
                </a:lnTo>
                <a:lnTo>
                  <a:pt x="6663906" y="1487535"/>
                </a:lnTo>
                <a:lnTo>
                  <a:pt x="6721347" y="1493722"/>
                </a:lnTo>
                <a:lnTo>
                  <a:pt x="6778770" y="1499791"/>
                </a:lnTo>
                <a:lnTo>
                  <a:pt x="6836176" y="1505740"/>
                </a:lnTo>
                <a:lnTo>
                  <a:pt x="6893564" y="1511569"/>
                </a:lnTo>
                <a:lnTo>
                  <a:pt x="6950934" y="1517280"/>
                </a:lnTo>
                <a:lnTo>
                  <a:pt x="7008287" y="1522871"/>
                </a:lnTo>
                <a:lnTo>
                  <a:pt x="7065622" y="1528342"/>
                </a:lnTo>
                <a:lnTo>
                  <a:pt x="7122940" y="1533695"/>
                </a:lnTo>
                <a:lnTo>
                  <a:pt x="7180240" y="1538928"/>
                </a:lnTo>
                <a:lnTo>
                  <a:pt x="7237522" y="1544042"/>
                </a:lnTo>
                <a:lnTo>
                  <a:pt x="7294786" y="1549036"/>
                </a:lnTo>
                <a:lnTo>
                  <a:pt x="7352033" y="1553911"/>
                </a:lnTo>
                <a:lnTo>
                  <a:pt x="7409263" y="1558667"/>
                </a:lnTo>
                <a:lnTo>
                  <a:pt x="7466474" y="1563304"/>
                </a:lnTo>
                <a:lnTo>
                  <a:pt x="7523668" y="1567821"/>
                </a:lnTo>
                <a:lnTo>
                  <a:pt x="7580845" y="1572219"/>
                </a:lnTo>
                <a:lnTo>
                  <a:pt x="7638003" y="1576497"/>
                </a:lnTo>
                <a:lnTo>
                  <a:pt x="7695145" y="1580657"/>
                </a:lnTo>
                <a:lnTo>
                  <a:pt x="7752268" y="1584697"/>
                </a:lnTo>
                <a:lnTo>
                  <a:pt x="7809374" y="1588617"/>
                </a:lnTo>
                <a:lnTo>
                  <a:pt x="7866462" y="1592419"/>
                </a:lnTo>
                <a:lnTo>
                  <a:pt x="7923533" y="1596100"/>
                </a:lnTo>
                <a:lnTo>
                  <a:pt x="7980585" y="1599663"/>
                </a:lnTo>
                <a:lnTo>
                  <a:pt x="8037621" y="1603106"/>
                </a:lnTo>
                <a:lnTo>
                  <a:pt x="8094638" y="1606430"/>
                </a:lnTo>
                <a:lnTo>
                  <a:pt x="8151638" y="1609635"/>
                </a:lnTo>
                <a:lnTo>
                  <a:pt x="8208621" y="1612721"/>
                </a:lnTo>
                <a:lnTo>
                  <a:pt x="8265585" y="1615687"/>
                </a:lnTo>
                <a:lnTo>
                  <a:pt x="8322532" y="1618533"/>
                </a:lnTo>
                <a:lnTo>
                  <a:pt x="8379462" y="1621261"/>
                </a:lnTo>
                <a:lnTo>
                  <a:pt x="8436373" y="1623869"/>
                </a:lnTo>
                <a:lnTo>
                  <a:pt x="8493268" y="1626358"/>
                </a:lnTo>
                <a:lnTo>
                  <a:pt x="8550144" y="1628727"/>
                </a:lnTo>
                <a:lnTo>
                  <a:pt x="8607003" y="1630977"/>
                </a:lnTo>
                <a:lnTo>
                  <a:pt x="8663844" y="1633108"/>
                </a:lnTo>
                <a:lnTo>
                  <a:pt x="8720668" y="1635120"/>
                </a:lnTo>
                <a:lnTo>
                  <a:pt x="8777474" y="1637012"/>
                </a:lnTo>
                <a:lnTo>
                  <a:pt x="8834262" y="1638785"/>
                </a:lnTo>
                <a:lnTo>
                  <a:pt x="8891033" y="1640438"/>
                </a:lnTo>
                <a:lnTo>
                  <a:pt x="8947786" y="1641972"/>
                </a:lnTo>
                <a:lnTo>
                  <a:pt x="9004521" y="1643387"/>
                </a:lnTo>
                <a:lnTo>
                  <a:pt x="9061239" y="1644683"/>
                </a:lnTo>
                <a:lnTo>
                  <a:pt x="9117939" y="1645859"/>
                </a:lnTo>
                <a:lnTo>
                  <a:pt x="9174621" y="1646916"/>
                </a:lnTo>
                <a:lnTo>
                  <a:pt x="9231286" y="1647854"/>
                </a:lnTo>
                <a:lnTo>
                  <a:pt x="9287933" y="1648672"/>
                </a:lnTo>
                <a:lnTo>
                  <a:pt x="9344563" y="1649371"/>
                </a:lnTo>
                <a:lnTo>
                  <a:pt x="9401175" y="1649951"/>
                </a:lnTo>
                <a:lnTo>
                  <a:pt x="9457769" y="1650411"/>
                </a:lnTo>
                <a:lnTo>
                  <a:pt x="9514345" y="1650752"/>
                </a:lnTo>
                <a:lnTo>
                  <a:pt x="9570904" y="1650974"/>
                </a:lnTo>
                <a:lnTo>
                  <a:pt x="9627446" y="1651076"/>
                </a:lnTo>
                <a:lnTo>
                  <a:pt x="9683969" y="1651059"/>
                </a:lnTo>
                <a:lnTo>
                  <a:pt x="9740475" y="1650923"/>
                </a:lnTo>
                <a:lnTo>
                  <a:pt x="9796964" y="1650668"/>
                </a:lnTo>
                <a:lnTo>
                  <a:pt x="9853435" y="1650293"/>
                </a:lnTo>
                <a:lnTo>
                  <a:pt x="9909888" y="1649799"/>
                </a:lnTo>
                <a:lnTo>
                  <a:pt x="9966323" y="1649185"/>
                </a:lnTo>
                <a:lnTo>
                  <a:pt x="10022741" y="1648452"/>
                </a:lnTo>
                <a:lnTo>
                  <a:pt x="10079141" y="1647600"/>
                </a:lnTo>
                <a:lnTo>
                  <a:pt x="10135524" y="1646629"/>
                </a:lnTo>
                <a:lnTo>
                  <a:pt x="10191889" y="1645538"/>
                </a:lnTo>
                <a:lnTo>
                  <a:pt x="10248236" y="1644328"/>
                </a:lnTo>
                <a:lnTo>
                  <a:pt x="10304566" y="1642998"/>
                </a:lnTo>
                <a:lnTo>
                  <a:pt x="10360878" y="1641550"/>
                </a:lnTo>
                <a:lnTo>
                  <a:pt x="10417172" y="1639982"/>
                </a:lnTo>
                <a:lnTo>
                  <a:pt x="10473449" y="1638294"/>
                </a:lnTo>
                <a:lnTo>
                  <a:pt x="10529708" y="1636488"/>
                </a:lnTo>
                <a:lnTo>
                  <a:pt x="10585949" y="1634562"/>
                </a:lnTo>
                <a:lnTo>
                  <a:pt x="10642173" y="1632516"/>
                </a:lnTo>
                <a:lnTo>
                  <a:pt x="10698379" y="1630352"/>
                </a:lnTo>
                <a:lnTo>
                  <a:pt x="10754568" y="1628068"/>
                </a:lnTo>
                <a:lnTo>
                  <a:pt x="10810739" y="1625664"/>
                </a:lnTo>
                <a:lnTo>
                  <a:pt x="10866892" y="1623142"/>
                </a:lnTo>
                <a:lnTo>
                  <a:pt x="10923028" y="1620500"/>
                </a:lnTo>
                <a:lnTo>
                  <a:pt x="10979145" y="1617739"/>
                </a:lnTo>
                <a:lnTo>
                  <a:pt x="11035246" y="1614858"/>
                </a:lnTo>
                <a:lnTo>
                  <a:pt x="11091328" y="1611858"/>
                </a:lnTo>
                <a:lnTo>
                  <a:pt x="11147394" y="1608739"/>
                </a:lnTo>
                <a:lnTo>
                  <a:pt x="11203441" y="1605501"/>
                </a:lnTo>
                <a:lnTo>
                  <a:pt x="11259471" y="1602143"/>
                </a:lnTo>
                <a:lnTo>
                  <a:pt x="11315483" y="1598666"/>
                </a:lnTo>
                <a:lnTo>
                  <a:pt x="11371477" y="1595069"/>
                </a:lnTo>
                <a:lnTo>
                  <a:pt x="11427454" y="1591353"/>
                </a:lnTo>
                <a:lnTo>
                  <a:pt x="11483413" y="1587518"/>
                </a:lnTo>
                <a:lnTo>
                  <a:pt x="11539355" y="1583564"/>
                </a:lnTo>
                <a:lnTo>
                  <a:pt x="11565344" y="1581595"/>
                </a:lnTo>
              </a:path>
            </a:pathLst>
          </a:custGeom>
          <a:ln w="52354">
            <a:solidFill>
              <a:srgbClr val="0220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259220" y="7949538"/>
            <a:ext cx="221615" cy="213360"/>
          </a:xfrm>
          <a:custGeom>
            <a:avLst/>
            <a:gdLst/>
            <a:ahLst/>
            <a:cxnLst/>
            <a:rect l="l" t="t" r="r" b="b"/>
            <a:pathLst>
              <a:path w="221615" h="213359">
                <a:moveTo>
                  <a:pt x="0" y="0"/>
                </a:moveTo>
                <a:lnTo>
                  <a:pt x="16156" y="212998"/>
                </a:lnTo>
                <a:lnTo>
                  <a:pt x="221071" y="90342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49132" y="3819899"/>
            <a:ext cx="10286365" cy="5657215"/>
          </a:xfrm>
          <a:custGeom>
            <a:avLst/>
            <a:gdLst/>
            <a:ahLst/>
            <a:cxnLst/>
            <a:rect l="l" t="t" r="r" b="b"/>
            <a:pathLst>
              <a:path w="10286365" h="5657215">
                <a:moveTo>
                  <a:pt x="956148" y="0"/>
                </a:moveTo>
                <a:lnTo>
                  <a:pt x="9330113" y="0"/>
                </a:lnTo>
                <a:lnTo>
                  <a:pt x="9401635" y="35"/>
                </a:lnTo>
                <a:lnTo>
                  <a:pt x="9467114" y="281"/>
                </a:lnTo>
                <a:lnTo>
                  <a:pt x="9527196" y="950"/>
                </a:lnTo>
                <a:lnTo>
                  <a:pt x="9582530" y="2253"/>
                </a:lnTo>
                <a:lnTo>
                  <a:pt x="9633762" y="4400"/>
                </a:lnTo>
                <a:lnTo>
                  <a:pt x="9681539" y="7604"/>
                </a:lnTo>
                <a:lnTo>
                  <a:pt x="9726510" y="12075"/>
                </a:lnTo>
                <a:lnTo>
                  <a:pt x="9769321" y="18024"/>
                </a:lnTo>
                <a:lnTo>
                  <a:pt x="9810620" y="25664"/>
                </a:lnTo>
                <a:lnTo>
                  <a:pt x="9851053" y="35204"/>
                </a:lnTo>
                <a:lnTo>
                  <a:pt x="9891269" y="46857"/>
                </a:lnTo>
                <a:lnTo>
                  <a:pt x="9938743" y="66546"/>
                </a:lnTo>
                <a:lnTo>
                  <a:pt x="9983952" y="90143"/>
                </a:lnTo>
                <a:lnTo>
                  <a:pt x="10026689" y="117444"/>
                </a:lnTo>
                <a:lnTo>
                  <a:pt x="10066749" y="148242"/>
                </a:lnTo>
                <a:lnTo>
                  <a:pt x="10103927" y="182333"/>
                </a:lnTo>
                <a:lnTo>
                  <a:pt x="10138019" y="219510"/>
                </a:lnTo>
                <a:lnTo>
                  <a:pt x="10168817" y="259570"/>
                </a:lnTo>
                <a:lnTo>
                  <a:pt x="10196118" y="302305"/>
                </a:lnTo>
                <a:lnTo>
                  <a:pt x="10219716" y="347511"/>
                </a:lnTo>
                <a:lnTo>
                  <a:pt x="10239405" y="394982"/>
                </a:lnTo>
                <a:lnTo>
                  <a:pt x="10251055" y="435201"/>
                </a:lnTo>
                <a:lnTo>
                  <a:pt x="10260593" y="475657"/>
                </a:lnTo>
                <a:lnTo>
                  <a:pt x="10268231" y="517016"/>
                </a:lnTo>
                <a:lnTo>
                  <a:pt x="10274179" y="559946"/>
                </a:lnTo>
                <a:lnTo>
                  <a:pt x="10278649" y="605112"/>
                </a:lnTo>
                <a:lnTo>
                  <a:pt x="10281852" y="653181"/>
                </a:lnTo>
                <a:lnTo>
                  <a:pt x="10283999" y="704820"/>
                </a:lnTo>
                <a:lnTo>
                  <a:pt x="10285301" y="760695"/>
                </a:lnTo>
                <a:lnTo>
                  <a:pt x="10285970" y="821472"/>
                </a:lnTo>
                <a:lnTo>
                  <a:pt x="10286217" y="887818"/>
                </a:lnTo>
                <a:lnTo>
                  <a:pt x="10286252" y="960400"/>
                </a:lnTo>
                <a:lnTo>
                  <a:pt x="10286252" y="4701081"/>
                </a:lnTo>
                <a:lnTo>
                  <a:pt x="10286217" y="4772603"/>
                </a:lnTo>
                <a:lnTo>
                  <a:pt x="10285970" y="4838082"/>
                </a:lnTo>
                <a:lnTo>
                  <a:pt x="10285301" y="4898164"/>
                </a:lnTo>
                <a:lnTo>
                  <a:pt x="10283999" y="4953498"/>
                </a:lnTo>
                <a:lnTo>
                  <a:pt x="10281852" y="5004730"/>
                </a:lnTo>
                <a:lnTo>
                  <a:pt x="10278649" y="5052508"/>
                </a:lnTo>
                <a:lnTo>
                  <a:pt x="10274179" y="5097478"/>
                </a:lnTo>
                <a:lnTo>
                  <a:pt x="10268231" y="5140289"/>
                </a:lnTo>
                <a:lnTo>
                  <a:pt x="10260593" y="5181588"/>
                </a:lnTo>
                <a:lnTo>
                  <a:pt x="10251055" y="5222022"/>
                </a:lnTo>
                <a:lnTo>
                  <a:pt x="10239405" y="5262237"/>
                </a:lnTo>
                <a:lnTo>
                  <a:pt x="10219716" y="5309711"/>
                </a:lnTo>
                <a:lnTo>
                  <a:pt x="10196118" y="5354919"/>
                </a:lnTo>
                <a:lnTo>
                  <a:pt x="10168817" y="5397655"/>
                </a:lnTo>
                <a:lnTo>
                  <a:pt x="10138019" y="5437713"/>
                </a:lnTo>
                <a:lnTo>
                  <a:pt x="10103927" y="5474890"/>
                </a:lnTo>
                <a:lnTo>
                  <a:pt x="10066749" y="5508980"/>
                </a:lnTo>
                <a:lnTo>
                  <a:pt x="10026689" y="5539777"/>
                </a:lnTo>
                <a:lnTo>
                  <a:pt x="9983952" y="5567077"/>
                </a:lnTo>
                <a:lnTo>
                  <a:pt x="9938743" y="5590674"/>
                </a:lnTo>
                <a:lnTo>
                  <a:pt x="9891269" y="5610363"/>
                </a:lnTo>
                <a:lnTo>
                  <a:pt x="9851050" y="5622015"/>
                </a:lnTo>
                <a:lnTo>
                  <a:pt x="9810594" y="5631556"/>
                </a:lnTo>
                <a:lnTo>
                  <a:pt x="9769235" y="5639195"/>
                </a:lnTo>
                <a:lnTo>
                  <a:pt x="9726306" y="5645145"/>
                </a:lnTo>
                <a:lnTo>
                  <a:pt x="9681140" y="5649616"/>
                </a:lnTo>
                <a:lnTo>
                  <a:pt x="9633072" y="5652819"/>
                </a:lnTo>
                <a:lnTo>
                  <a:pt x="9581434" y="5654967"/>
                </a:lnTo>
                <a:lnTo>
                  <a:pt x="9525561" y="5656269"/>
                </a:lnTo>
                <a:lnTo>
                  <a:pt x="9464785" y="5656938"/>
                </a:lnTo>
                <a:lnTo>
                  <a:pt x="9398441" y="5657185"/>
                </a:lnTo>
                <a:lnTo>
                  <a:pt x="9325862" y="5657220"/>
                </a:lnTo>
                <a:lnTo>
                  <a:pt x="956148" y="5657220"/>
                </a:lnTo>
                <a:lnTo>
                  <a:pt x="884624" y="5657185"/>
                </a:lnTo>
                <a:lnTo>
                  <a:pt x="819143" y="5656938"/>
                </a:lnTo>
                <a:lnTo>
                  <a:pt x="759059" y="5656269"/>
                </a:lnTo>
                <a:lnTo>
                  <a:pt x="703725" y="5654967"/>
                </a:lnTo>
                <a:lnTo>
                  <a:pt x="652492" y="5652819"/>
                </a:lnTo>
                <a:lnTo>
                  <a:pt x="604715" y="5649616"/>
                </a:lnTo>
                <a:lnTo>
                  <a:pt x="559744" y="5645145"/>
                </a:lnTo>
                <a:lnTo>
                  <a:pt x="516934" y="5639195"/>
                </a:lnTo>
                <a:lnTo>
                  <a:pt x="475637" y="5631556"/>
                </a:lnTo>
                <a:lnTo>
                  <a:pt x="435206" y="5622015"/>
                </a:lnTo>
                <a:lnTo>
                  <a:pt x="394993" y="5610363"/>
                </a:lnTo>
                <a:lnTo>
                  <a:pt x="347518" y="5590674"/>
                </a:lnTo>
                <a:lnTo>
                  <a:pt x="302310" y="5567077"/>
                </a:lnTo>
                <a:lnTo>
                  <a:pt x="259573" y="5539777"/>
                </a:lnTo>
                <a:lnTo>
                  <a:pt x="219513" y="5508980"/>
                </a:lnTo>
                <a:lnTo>
                  <a:pt x="182334" y="5474890"/>
                </a:lnTo>
                <a:lnTo>
                  <a:pt x="148243" y="5437713"/>
                </a:lnTo>
                <a:lnTo>
                  <a:pt x="117444" y="5397655"/>
                </a:lnTo>
                <a:lnTo>
                  <a:pt x="90144" y="5354919"/>
                </a:lnTo>
                <a:lnTo>
                  <a:pt x="66546" y="5309711"/>
                </a:lnTo>
                <a:lnTo>
                  <a:pt x="46857" y="5262237"/>
                </a:lnTo>
                <a:lnTo>
                  <a:pt x="35204" y="5222018"/>
                </a:lnTo>
                <a:lnTo>
                  <a:pt x="25664" y="5181563"/>
                </a:lnTo>
                <a:lnTo>
                  <a:pt x="18024" y="5140203"/>
                </a:lnTo>
                <a:lnTo>
                  <a:pt x="12075" y="5097274"/>
                </a:lnTo>
                <a:lnTo>
                  <a:pt x="7604" y="5052108"/>
                </a:lnTo>
                <a:lnTo>
                  <a:pt x="4400" y="5004040"/>
                </a:lnTo>
                <a:lnTo>
                  <a:pt x="2253" y="4952402"/>
                </a:lnTo>
                <a:lnTo>
                  <a:pt x="950" y="4896529"/>
                </a:lnTo>
                <a:lnTo>
                  <a:pt x="281" y="4835753"/>
                </a:lnTo>
                <a:lnTo>
                  <a:pt x="35" y="4769409"/>
                </a:lnTo>
                <a:lnTo>
                  <a:pt x="0" y="4696830"/>
                </a:lnTo>
                <a:lnTo>
                  <a:pt x="0" y="956148"/>
                </a:lnTo>
                <a:lnTo>
                  <a:pt x="35" y="884624"/>
                </a:lnTo>
                <a:lnTo>
                  <a:pt x="281" y="819143"/>
                </a:lnTo>
                <a:lnTo>
                  <a:pt x="950" y="759059"/>
                </a:lnTo>
                <a:lnTo>
                  <a:pt x="2253" y="703724"/>
                </a:lnTo>
                <a:lnTo>
                  <a:pt x="4400" y="652491"/>
                </a:lnTo>
                <a:lnTo>
                  <a:pt x="7604" y="604713"/>
                </a:lnTo>
                <a:lnTo>
                  <a:pt x="12075" y="559742"/>
                </a:lnTo>
                <a:lnTo>
                  <a:pt x="18024" y="516930"/>
                </a:lnTo>
                <a:lnTo>
                  <a:pt x="25664" y="475631"/>
                </a:lnTo>
                <a:lnTo>
                  <a:pt x="35204" y="435198"/>
                </a:lnTo>
                <a:lnTo>
                  <a:pt x="46857" y="394982"/>
                </a:lnTo>
                <a:lnTo>
                  <a:pt x="66546" y="347511"/>
                </a:lnTo>
                <a:lnTo>
                  <a:pt x="90144" y="302305"/>
                </a:lnTo>
                <a:lnTo>
                  <a:pt x="117444" y="259570"/>
                </a:lnTo>
                <a:lnTo>
                  <a:pt x="148243" y="219510"/>
                </a:lnTo>
                <a:lnTo>
                  <a:pt x="182334" y="182333"/>
                </a:lnTo>
                <a:lnTo>
                  <a:pt x="219513" y="148242"/>
                </a:lnTo>
                <a:lnTo>
                  <a:pt x="259573" y="117444"/>
                </a:lnTo>
                <a:lnTo>
                  <a:pt x="302310" y="90143"/>
                </a:lnTo>
                <a:lnTo>
                  <a:pt x="347518" y="66546"/>
                </a:lnTo>
                <a:lnTo>
                  <a:pt x="394993" y="46857"/>
                </a:lnTo>
                <a:lnTo>
                  <a:pt x="435209" y="35204"/>
                </a:lnTo>
                <a:lnTo>
                  <a:pt x="475663" y="25664"/>
                </a:lnTo>
                <a:lnTo>
                  <a:pt x="517020" y="18024"/>
                </a:lnTo>
                <a:lnTo>
                  <a:pt x="559949" y="12075"/>
                </a:lnTo>
                <a:lnTo>
                  <a:pt x="605114" y="7604"/>
                </a:lnTo>
                <a:lnTo>
                  <a:pt x="653182" y="4400"/>
                </a:lnTo>
                <a:lnTo>
                  <a:pt x="704820" y="2253"/>
                </a:lnTo>
                <a:lnTo>
                  <a:pt x="760695" y="950"/>
                </a:lnTo>
                <a:lnTo>
                  <a:pt x="821472" y="281"/>
                </a:lnTo>
                <a:lnTo>
                  <a:pt x="887818" y="35"/>
                </a:lnTo>
                <a:lnTo>
                  <a:pt x="960400" y="0"/>
                </a:lnTo>
                <a:lnTo>
                  <a:pt x="956148" y="0"/>
                </a:lnTo>
                <a:close/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568099" y="8133648"/>
            <a:ext cx="4965700" cy="212407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2672080">
              <a:lnSpc>
                <a:spcPct val="100000"/>
              </a:lnSpc>
              <a:spcBef>
                <a:spcPts val="140"/>
              </a:spcBef>
            </a:pPr>
            <a:r>
              <a:rPr dirty="0" sz="4000" spc="-595">
                <a:latin typeface="Arial"/>
                <a:cs typeface="Arial"/>
              </a:rPr>
              <a:t>domain</a:t>
            </a:r>
            <a:r>
              <a:rPr dirty="0" sz="4000" spc="-560">
                <a:latin typeface="Arial"/>
                <a:cs typeface="Arial"/>
              </a:rPr>
              <a:t> </a:t>
            </a:r>
            <a:r>
              <a:rPr dirty="0" sz="4000" spc="-405">
                <a:latin typeface="Arial"/>
                <a:cs typeface="Arial"/>
              </a:rPr>
              <a:t>event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40"/>
              </a:spcBef>
            </a:pPr>
            <a:r>
              <a:rPr dirty="0" sz="3450" spc="-530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3450" spc="-430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450" spc="-245">
                <a:solidFill>
                  <a:srgbClr val="0220B4"/>
                </a:solidFill>
                <a:latin typeface="Arial"/>
                <a:cs typeface="Arial"/>
              </a:rPr>
              <a:t>context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" y="834445"/>
            <a:ext cx="4231005" cy="2491740"/>
          </a:xfrm>
          <a:custGeom>
            <a:avLst/>
            <a:gdLst/>
            <a:ahLst/>
            <a:cxnLst/>
            <a:rect l="l" t="t" r="r" b="b"/>
            <a:pathLst>
              <a:path w="4231005" h="2491740">
                <a:moveTo>
                  <a:pt x="3297299" y="0"/>
                </a:moveTo>
                <a:lnTo>
                  <a:pt x="937245" y="0"/>
                </a:lnTo>
                <a:lnTo>
                  <a:pt x="742354" y="927"/>
                </a:lnTo>
                <a:lnTo>
                  <a:pt x="687826" y="2198"/>
                </a:lnTo>
                <a:lnTo>
                  <a:pt x="637432" y="4294"/>
                </a:lnTo>
                <a:lnTo>
                  <a:pt x="590520" y="7420"/>
                </a:lnTo>
                <a:lnTo>
                  <a:pt x="546442" y="11783"/>
                </a:lnTo>
                <a:lnTo>
                  <a:pt x="504546" y="17589"/>
                </a:lnTo>
                <a:lnTo>
                  <a:pt x="464183" y="25044"/>
                </a:lnTo>
                <a:lnTo>
                  <a:pt x="424701" y="34354"/>
                </a:lnTo>
                <a:lnTo>
                  <a:pt x="385451" y="45726"/>
                </a:lnTo>
                <a:lnTo>
                  <a:pt x="339119" y="64942"/>
                </a:lnTo>
                <a:lnTo>
                  <a:pt x="295000" y="87973"/>
                </a:lnTo>
                <a:lnTo>
                  <a:pt x="253291" y="114617"/>
                </a:lnTo>
                <a:lnTo>
                  <a:pt x="214196" y="144674"/>
                </a:lnTo>
                <a:lnTo>
                  <a:pt x="177913" y="177944"/>
                </a:lnTo>
                <a:lnTo>
                  <a:pt x="144643" y="214227"/>
                </a:lnTo>
                <a:lnTo>
                  <a:pt x="114586" y="253322"/>
                </a:lnTo>
                <a:lnTo>
                  <a:pt x="87944" y="295028"/>
                </a:lnTo>
                <a:lnTo>
                  <a:pt x="64915" y="339146"/>
                </a:lnTo>
                <a:lnTo>
                  <a:pt x="45702" y="385475"/>
                </a:lnTo>
                <a:lnTo>
                  <a:pt x="34327" y="424725"/>
                </a:lnTo>
                <a:lnTo>
                  <a:pt x="25011" y="464207"/>
                </a:lnTo>
                <a:lnTo>
                  <a:pt x="17547" y="504571"/>
                </a:lnTo>
                <a:lnTo>
                  <a:pt x="11732" y="546467"/>
                </a:lnTo>
                <a:lnTo>
                  <a:pt x="7361" y="590545"/>
                </a:lnTo>
                <a:lnTo>
                  <a:pt x="4260" y="636784"/>
                </a:lnTo>
                <a:lnTo>
                  <a:pt x="2164" y="686784"/>
                </a:lnTo>
                <a:lnTo>
                  <a:pt x="893" y="740787"/>
                </a:lnTo>
                <a:lnTo>
                  <a:pt x="240" y="799425"/>
                </a:lnTo>
                <a:lnTo>
                  <a:pt x="0" y="863330"/>
                </a:lnTo>
                <a:lnTo>
                  <a:pt x="11" y="1628216"/>
                </a:lnTo>
                <a:lnTo>
                  <a:pt x="240" y="1689850"/>
                </a:lnTo>
                <a:lnTo>
                  <a:pt x="893" y="1749164"/>
                </a:lnTo>
                <a:lnTo>
                  <a:pt x="2164" y="1803693"/>
                </a:lnTo>
                <a:lnTo>
                  <a:pt x="4260" y="1854089"/>
                </a:lnTo>
                <a:lnTo>
                  <a:pt x="7426" y="1901390"/>
                </a:lnTo>
                <a:lnTo>
                  <a:pt x="11779" y="1945279"/>
                </a:lnTo>
                <a:lnTo>
                  <a:pt x="17574" y="1987060"/>
                </a:lnTo>
                <a:lnTo>
                  <a:pt x="25021" y="2027364"/>
                </a:lnTo>
                <a:lnTo>
                  <a:pt x="34329" y="2066824"/>
                </a:lnTo>
                <a:lnTo>
                  <a:pt x="45702" y="2106071"/>
                </a:lnTo>
                <a:lnTo>
                  <a:pt x="64915" y="2152400"/>
                </a:lnTo>
                <a:lnTo>
                  <a:pt x="87944" y="2196518"/>
                </a:lnTo>
                <a:lnTo>
                  <a:pt x="114586" y="2238224"/>
                </a:lnTo>
                <a:lnTo>
                  <a:pt x="144643" y="2277319"/>
                </a:lnTo>
                <a:lnTo>
                  <a:pt x="177913" y="2313602"/>
                </a:lnTo>
                <a:lnTo>
                  <a:pt x="214196" y="2346872"/>
                </a:lnTo>
                <a:lnTo>
                  <a:pt x="253291" y="2376930"/>
                </a:lnTo>
                <a:lnTo>
                  <a:pt x="295000" y="2403574"/>
                </a:lnTo>
                <a:lnTo>
                  <a:pt x="339119" y="2426604"/>
                </a:lnTo>
                <a:lnTo>
                  <a:pt x="385451" y="2445820"/>
                </a:lnTo>
                <a:lnTo>
                  <a:pt x="424698" y="2457192"/>
                </a:lnTo>
                <a:lnTo>
                  <a:pt x="464158" y="2466502"/>
                </a:lnTo>
                <a:lnTo>
                  <a:pt x="504462" y="2473957"/>
                </a:lnTo>
                <a:lnTo>
                  <a:pt x="546243" y="2479763"/>
                </a:lnTo>
                <a:lnTo>
                  <a:pt x="590131" y="2484126"/>
                </a:lnTo>
                <a:lnTo>
                  <a:pt x="636759" y="2487252"/>
                </a:lnTo>
                <a:lnTo>
                  <a:pt x="686758" y="2489348"/>
                </a:lnTo>
                <a:lnTo>
                  <a:pt x="740759" y="2490619"/>
                </a:lnTo>
                <a:lnTo>
                  <a:pt x="933099" y="2491547"/>
                </a:lnTo>
                <a:lnTo>
                  <a:pt x="3293153" y="2491547"/>
                </a:lnTo>
                <a:lnTo>
                  <a:pt x="3488048" y="2490619"/>
                </a:lnTo>
                <a:lnTo>
                  <a:pt x="3542577" y="2489348"/>
                </a:lnTo>
                <a:lnTo>
                  <a:pt x="3592971" y="2487252"/>
                </a:lnTo>
                <a:lnTo>
                  <a:pt x="3639881" y="2484126"/>
                </a:lnTo>
                <a:lnTo>
                  <a:pt x="3683959" y="2479763"/>
                </a:lnTo>
                <a:lnTo>
                  <a:pt x="3725854" y="2473957"/>
                </a:lnTo>
                <a:lnTo>
                  <a:pt x="3766216" y="2466502"/>
                </a:lnTo>
                <a:lnTo>
                  <a:pt x="3805697" y="2457192"/>
                </a:lnTo>
                <a:lnTo>
                  <a:pt x="3844948" y="2445820"/>
                </a:lnTo>
                <a:lnTo>
                  <a:pt x="3891279" y="2426604"/>
                </a:lnTo>
                <a:lnTo>
                  <a:pt x="3935399" y="2403574"/>
                </a:lnTo>
                <a:lnTo>
                  <a:pt x="3977107" y="2376930"/>
                </a:lnTo>
                <a:lnTo>
                  <a:pt x="4016203" y="2346872"/>
                </a:lnTo>
                <a:lnTo>
                  <a:pt x="4052486" y="2313602"/>
                </a:lnTo>
                <a:lnTo>
                  <a:pt x="4085756" y="2277319"/>
                </a:lnTo>
                <a:lnTo>
                  <a:pt x="4115812" y="2238224"/>
                </a:lnTo>
                <a:lnTo>
                  <a:pt x="4142455" y="2196518"/>
                </a:lnTo>
                <a:lnTo>
                  <a:pt x="4165483" y="2152400"/>
                </a:lnTo>
                <a:lnTo>
                  <a:pt x="4184696" y="2106071"/>
                </a:lnTo>
                <a:lnTo>
                  <a:pt x="4196071" y="2066821"/>
                </a:lnTo>
                <a:lnTo>
                  <a:pt x="4205387" y="2027339"/>
                </a:lnTo>
                <a:lnTo>
                  <a:pt x="4212851" y="1986976"/>
                </a:lnTo>
                <a:lnTo>
                  <a:pt x="4218667" y="1945080"/>
                </a:lnTo>
                <a:lnTo>
                  <a:pt x="4223037" y="1901001"/>
                </a:lnTo>
                <a:lnTo>
                  <a:pt x="4226138" y="1854762"/>
                </a:lnTo>
                <a:lnTo>
                  <a:pt x="4228234" y="1804762"/>
                </a:lnTo>
                <a:lnTo>
                  <a:pt x="4229505" y="1750759"/>
                </a:lnTo>
                <a:lnTo>
                  <a:pt x="4230158" y="1692121"/>
                </a:lnTo>
                <a:lnTo>
                  <a:pt x="4230399" y="1628216"/>
                </a:lnTo>
                <a:lnTo>
                  <a:pt x="4230387" y="863330"/>
                </a:lnTo>
                <a:lnTo>
                  <a:pt x="4230158" y="801696"/>
                </a:lnTo>
                <a:lnTo>
                  <a:pt x="4229505" y="742382"/>
                </a:lnTo>
                <a:lnTo>
                  <a:pt x="4228234" y="687853"/>
                </a:lnTo>
                <a:lnTo>
                  <a:pt x="4226138" y="637457"/>
                </a:lnTo>
                <a:lnTo>
                  <a:pt x="4222972" y="590156"/>
                </a:lnTo>
                <a:lnTo>
                  <a:pt x="4218619" y="546267"/>
                </a:lnTo>
                <a:lnTo>
                  <a:pt x="4212824" y="504486"/>
                </a:lnTo>
                <a:lnTo>
                  <a:pt x="4205377" y="464182"/>
                </a:lnTo>
                <a:lnTo>
                  <a:pt x="4196070" y="424722"/>
                </a:lnTo>
                <a:lnTo>
                  <a:pt x="4184696" y="385475"/>
                </a:lnTo>
                <a:lnTo>
                  <a:pt x="4165483" y="339146"/>
                </a:lnTo>
                <a:lnTo>
                  <a:pt x="4142455" y="295028"/>
                </a:lnTo>
                <a:lnTo>
                  <a:pt x="4115812" y="253322"/>
                </a:lnTo>
                <a:lnTo>
                  <a:pt x="4085756" y="214227"/>
                </a:lnTo>
                <a:lnTo>
                  <a:pt x="4052486" y="177944"/>
                </a:lnTo>
                <a:lnTo>
                  <a:pt x="4016203" y="144674"/>
                </a:lnTo>
                <a:lnTo>
                  <a:pt x="3977107" y="114617"/>
                </a:lnTo>
                <a:lnTo>
                  <a:pt x="3935399" y="87973"/>
                </a:lnTo>
                <a:lnTo>
                  <a:pt x="3891279" y="64942"/>
                </a:lnTo>
                <a:lnTo>
                  <a:pt x="3844948" y="45726"/>
                </a:lnTo>
                <a:lnTo>
                  <a:pt x="3805701" y="34354"/>
                </a:lnTo>
                <a:lnTo>
                  <a:pt x="3766241" y="25044"/>
                </a:lnTo>
                <a:lnTo>
                  <a:pt x="3725938" y="17589"/>
                </a:lnTo>
                <a:lnTo>
                  <a:pt x="3684158" y="11783"/>
                </a:lnTo>
                <a:lnTo>
                  <a:pt x="3640271" y="7420"/>
                </a:lnTo>
                <a:lnTo>
                  <a:pt x="3593644" y="4294"/>
                </a:lnTo>
                <a:lnTo>
                  <a:pt x="3543645" y="2198"/>
                </a:lnTo>
                <a:lnTo>
                  <a:pt x="3489643" y="927"/>
                </a:lnTo>
                <a:lnTo>
                  <a:pt x="3367102" y="34"/>
                </a:lnTo>
                <a:lnTo>
                  <a:pt x="3297299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7881" y="1191452"/>
            <a:ext cx="1524000" cy="170497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 indent="83185">
              <a:lnSpc>
                <a:spcPct val="100000"/>
              </a:lnSpc>
              <a:spcBef>
                <a:spcPts val="125"/>
              </a:spcBef>
            </a:pPr>
            <a:r>
              <a:rPr dirty="0" sz="5500" spc="-720" b="0">
                <a:solidFill>
                  <a:srgbClr val="FFFFFF"/>
                </a:solidFill>
                <a:latin typeface="Arial"/>
                <a:cs typeface="Arial"/>
              </a:rPr>
              <a:t>Value  </a:t>
            </a:r>
            <a:r>
              <a:rPr dirty="0" sz="5500" spc="-480" b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5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4961" y="4418713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92261" y="4248950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8295">
                <a:latin typeface="Calibri"/>
                <a:cs typeface="Calibri"/>
              </a:rPr>
              <a:t>#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6833" y="7547278"/>
            <a:ext cx="1533525" cy="7797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dirty="0" sz="2450" spc="10" b="1">
                <a:latin typeface="Courier New"/>
                <a:cs typeface="Courier New"/>
              </a:rPr>
              <a:t>id: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1,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739" y="8301183"/>
            <a:ext cx="11569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Courier New"/>
                <a:cs typeface="Courier New"/>
              </a:rPr>
              <a:t>“Joe”,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3848" y="8301183"/>
            <a:ext cx="153352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5" b="1">
                <a:latin typeface="Courier New"/>
                <a:cs typeface="Courier New"/>
              </a:rPr>
              <a:t>name:  </a:t>
            </a:r>
            <a:r>
              <a:rPr dirty="0" sz="2450" spc="10" b="1">
                <a:latin typeface="Courier New"/>
                <a:cs typeface="Courier New"/>
              </a:rPr>
              <a:t>age:</a:t>
            </a:r>
            <a:r>
              <a:rPr dirty="0" sz="2450" spc="-75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35,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6833" y="9055086"/>
            <a:ext cx="3041650" cy="7797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9255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latin typeface="Courier New"/>
                <a:cs typeface="Courier New"/>
              </a:rPr>
              <a:t>address:</a:t>
            </a:r>
            <a:r>
              <a:rPr dirty="0" sz="2450" spc="-30" b="1">
                <a:latin typeface="Courier New"/>
                <a:cs typeface="Courier New"/>
              </a:rPr>
              <a:t> </a:t>
            </a:r>
            <a:r>
              <a:rPr dirty="0" sz="2450" spc="10" b="1">
                <a:latin typeface="Courier New"/>
                <a:cs typeface="Courier New"/>
              </a:rPr>
              <a:t>&lt;PTR&gt;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2450" spc="10" b="1"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73620" y="1372422"/>
            <a:ext cx="8848725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550"/>
              </a:spcBef>
            </a:pPr>
            <a:r>
              <a:rPr dirty="0" sz="3950" spc="-254" b="1">
                <a:solidFill>
                  <a:srgbClr val="0220B4"/>
                </a:solidFill>
                <a:latin typeface="Arial"/>
                <a:cs typeface="Arial"/>
              </a:rPr>
              <a:t>An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object </a:t>
            </a:r>
            <a:r>
              <a:rPr dirty="0" sz="3950" spc="-160" b="1">
                <a:solidFill>
                  <a:srgbClr val="0220B4"/>
                </a:solidFill>
                <a:latin typeface="Arial"/>
                <a:cs typeface="Arial"/>
              </a:rPr>
              <a:t>whose </a:t>
            </a:r>
            <a:r>
              <a:rPr dirty="0" sz="3950" spc="-80" b="1">
                <a:solidFill>
                  <a:srgbClr val="0220B4"/>
                </a:solidFill>
                <a:latin typeface="Arial"/>
                <a:cs typeface="Arial"/>
              </a:rPr>
              <a:t>identity </a:t>
            </a:r>
            <a:r>
              <a:rPr dirty="0" sz="3950" spc="-105" b="1">
                <a:solidFill>
                  <a:srgbClr val="0220B4"/>
                </a:solidFill>
                <a:latin typeface="Arial"/>
                <a:cs typeface="Arial"/>
              </a:rPr>
              <a:t>is</a:t>
            </a:r>
            <a:r>
              <a:rPr dirty="0" sz="3950" spc="4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25" b="1">
                <a:solidFill>
                  <a:srgbClr val="0220B4"/>
                </a:solidFill>
                <a:latin typeface="Arial"/>
                <a:cs typeface="Arial"/>
              </a:rPr>
              <a:t>inseparable</a:t>
            </a:r>
            <a:endParaRPr sz="39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3950" spc="-85" b="1">
                <a:solidFill>
                  <a:srgbClr val="0220B4"/>
                </a:solidFill>
                <a:latin typeface="Arial"/>
                <a:cs typeface="Arial"/>
              </a:rPr>
              <a:t>from </a:t>
            </a:r>
            <a:r>
              <a:rPr dirty="0" sz="3950" spc="-50" b="1">
                <a:solidFill>
                  <a:srgbClr val="0220B4"/>
                </a:solidFill>
                <a:latin typeface="Arial"/>
                <a:cs typeface="Arial"/>
              </a:rPr>
              <a:t>its</a:t>
            </a:r>
            <a:r>
              <a:rPr dirty="0" sz="3950" spc="-21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950" spc="-100" b="1">
                <a:solidFill>
                  <a:srgbClr val="0220B4"/>
                </a:solidFill>
                <a:latin typeface="Arial"/>
                <a:cs typeface="Arial"/>
              </a:rPr>
              <a:t>value.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9633" y="458489"/>
            <a:ext cx="490093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dirty="0" sz="9200" spc="-1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630" b="0">
                <a:solidFill>
                  <a:srgbClr val="000000"/>
                </a:solidFill>
                <a:latin typeface="Arial"/>
                <a:cs typeface="Arial"/>
              </a:rPr>
              <a:t>stories</a:t>
            </a:r>
            <a:endParaRPr sz="9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99633" y="458489"/>
            <a:ext cx="4900930" cy="1433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>
                <a:latin typeface="Arial"/>
                <a:cs typeface="Arial"/>
              </a:rPr>
              <a:t>user</a:t>
            </a:r>
            <a:r>
              <a:rPr dirty="0" sz="9200" spc="-1190">
                <a:latin typeface="Arial"/>
                <a:cs typeface="Arial"/>
              </a:rPr>
              <a:t> </a:t>
            </a:r>
            <a:r>
              <a:rPr dirty="0" sz="9200" spc="-630">
                <a:latin typeface="Arial"/>
                <a:cs typeface="Arial"/>
              </a:rPr>
              <a:t>stories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4874" y="3871998"/>
            <a:ext cx="4796155" cy="1257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050" spc="-480" b="1">
                <a:latin typeface="Arial"/>
                <a:cs typeface="Arial"/>
              </a:rPr>
              <a:t>As </a:t>
            </a:r>
            <a:r>
              <a:rPr dirty="0" sz="8050" spc="-140" b="1">
                <a:latin typeface="Arial"/>
                <a:cs typeface="Arial"/>
              </a:rPr>
              <a:t>a</a:t>
            </a:r>
            <a:r>
              <a:rPr dirty="0" sz="8050" spc="-65" b="1">
                <a:latin typeface="Arial"/>
                <a:cs typeface="Arial"/>
              </a:rPr>
              <a:t> </a:t>
            </a:r>
            <a:r>
              <a:rPr dirty="0" sz="8050" spc="-630" b="1">
                <a:solidFill>
                  <a:srgbClr val="0220B4"/>
                </a:solidFill>
                <a:latin typeface="Arial"/>
                <a:cs typeface="Arial"/>
              </a:rPr>
              <a:t>ROLE</a:t>
            </a:r>
            <a:endParaRPr sz="8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9633" y="458489"/>
            <a:ext cx="490093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dirty="0" sz="9200" spc="-1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630" b="0">
                <a:solidFill>
                  <a:srgbClr val="000000"/>
                </a:solidFill>
                <a:latin typeface="Arial"/>
                <a:cs typeface="Arial"/>
              </a:rPr>
              <a:t>stories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4874" y="3187558"/>
            <a:ext cx="7885430" cy="3857625"/>
          </a:xfrm>
          <a:prstGeom prst="rect">
            <a:avLst/>
          </a:prstGeom>
        </p:spPr>
        <p:txBody>
          <a:bodyPr wrap="square" lIns="0" tIns="701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20"/>
              </a:spcBef>
            </a:pPr>
            <a:r>
              <a:rPr dirty="0" sz="8050" spc="-480" b="1">
                <a:latin typeface="Arial"/>
                <a:cs typeface="Arial"/>
              </a:rPr>
              <a:t>As </a:t>
            </a:r>
            <a:r>
              <a:rPr dirty="0" sz="8050" spc="-140" b="1">
                <a:latin typeface="Arial"/>
                <a:cs typeface="Arial"/>
              </a:rPr>
              <a:t>a</a:t>
            </a:r>
            <a:r>
              <a:rPr dirty="0" sz="8050" spc="5" b="1">
                <a:latin typeface="Arial"/>
                <a:cs typeface="Arial"/>
              </a:rPr>
              <a:t> </a:t>
            </a:r>
            <a:r>
              <a:rPr dirty="0" sz="8050" spc="-630" b="1">
                <a:solidFill>
                  <a:srgbClr val="0220B4"/>
                </a:solidFill>
                <a:latin typeface="Arial"/>
                <a:cs typeface="Arial"/>
              </a:rPr>
              <a:t>ROLE</a:t>
            </a:r>
            <a:endParaRPr sz="8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25"/>
              </a:spcBef>
            </a:pP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170" b="1">
                <a:latin typeface="Arial"/>
                <a:cs typeface="Arial"/>
              </a:rPr>
              <a:t>want </a:t>
            </a:r>
            <a:r>
              <a:rPr dirty="0" sz="8050" spc="-114" b="1">
                <a:latin typeface="Arial"/>
                <a:cs typeface="Arial"/>
              </a:rPr>
              <a:t>to</a:t>
            </a:r>
            <a:r>
              <a:rPr dirty="0" sz="8050" spc="-710" b="1">
                <a:latin typeface="Arial"/>
                <a:cs typeface="Arial"/>
              </a:rPr>
              <a:t> </a:t>
            </a:r>
            <a:r>
              <a:rPr dirty="0" sz="8050" spc="-409" b="1">
                <a:solidFill>
                  <a:srgbClr val="0220B4"/>
                </a:solidFill>
                <a:latin typeface="Arial"/>
                <a:cs typeface="Arial"/>
              </a:rPr>
              <a:t>ACTION</a:t>
            </a:r>
            <a:endParaRPr sz="8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9633" y="458489"/>
            <a:ext cx="490093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dirty="0" sz="9200" spc="-1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630" b="0">
                <a:solidFill>
                  <a:srgbClr val="000000"/>
                </a:solidFill>
                <a:latin typeface="Arial"/>
                <a:cs typeface="Arial"/>
              </a:rPr>
              <a:t>stories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4874" y="3187558"/>
            <a:ext cx="8674100" cy="5773420"/>
          </a:xfrm>
          <a:prstGeom prst="rect">
            <a:avLst/>
          </a:prstGeom>
        </p:spPr>
        <p:txBody>
          <a:bodyPr wrap="square" lIns="0" tIns="701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20"/>
              </a:spcBef>
            </a:pPr>
            <a:r>
              <a:rPr dirty="0" sz="8050" spc="-480" b="1">
                <a:latin typeface="Arial"/>
                <a:cs typeface="Arial"/>
              </a:rPr>
              <a:t>As </a:t>
            </a:r>
            <a:r>
              <a:rPr dirty="0" sz="8050" spc="-140" b="1">
                <a:latin typeface="Arial"/>
                <a:cs typeface="Arial"/>
              </a:rPr>
              <a:t>a</a:t>
            </a:r>
            <a:r>
              <a:rPr dirty="0" sz="8050" spc="10" b="1">
                <a:latin typeface="Arial"/>
                <a:cs typeface="Arial"/>
              </a:rPr>
              <a:t> </a:t>
            </a:r>
            <a:r>
              <a:rPr dirty="0" sz="8050" spc="-630" b="1">
                <a:solidFill>
                  <a:srgbClr val="0220B4"/>
                </a:solidFill>
                <a:latin typeface="Arial"/>
                <a:cs typeface="Arial"/>
              </a:rPr>
              <a:t>ROLE</a:t>
            </a:r>
            <a:endParaRPr sz="8050">
              <a:latin typeface="Arial"/>
              <a:cs typeface="Arial"/>
            </a:endParaRPr>
          </a:p>
          <a:p>
            <a:pPr marL="12700" marR="5080">
              <a:lnSpc>
                <a:spcPts val="15090"/>
              </a:lnSpc>
              <a:spcBef>
                <a:spcPts val="1400"/>
              </a:spcBef>
            </a:pP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170" b="1">
                <a:latin typeface="Arial"/>
                <a:cs typeface="Arial"/>
              </a:rPr>
              <a:t>want </a:t>
            </a:r>
            <a:r>
              <a:rPr dirty="0" sz="8050" spc="-114" b="1">
                <a:latin typeface="Arial"/>
                <a:cs typeface="Arial"/>
              </a:rPr>
              <a:t>to </a:t>
            </a:r>
            <a:r>
              <a:rPr dirty="0" sz="8050" spc="-409" b="1">
                <a:solidFill>
                  <a:srgbClr val="0220B4"/>
                </a:solidFill>
                <a:latin typeface="Arial"/>
                <a:cs typeface="Arial"/>
              </a:rPr>
              <a:t>ACTION </a:t>
            </a:r>
            <a:r>
              <a:rPr dirty="0" sz="8050" spc="-409" b="1">
                <a:latin typeface="Arial"/>
                <a:cs typeface="Arial"/>
              </a:rPr>
              <a:t> </a:t>
            </a:r>
            <a:r>
              <a:rPr dirty="0" sz="8050" spc="-305" b="1">
                <a:latin typeface="Arial"/>
                <a:cs typeface="Arial"/>
              </a:rPr>
              <a:t>So </a:t>
            </a:r>
            <a:r>
              <a:rPr dirty="0" sz="8050" spc="-60" b="1">
                <a:latin typeface="Arial"/>
                <a:cs typeface="Arial"/>
              </a:rPr>
              <a:t>that </a:t>
            </a: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260" b="1">
                <a:latin typeface="Arial"/>
                <a:cs typeface="Arial"/>
              </a:rPr>
              <a:t>can</a:t>
            </a:r>
            <a:r>
              <a:rPr dirty="0" sz="8050" spc="-750" b="1">
                <a:latin typeface="Arial"/>
                <a:cs typeface="Arial"/>
              </a:rPr>
              <a:t> </a:t>
            </a:r>
            <a:r>
              <a:rPr dirty="0" sz="8050" spc="-725" b="1">
                <a:solidFill>
                  <a:srgbClr val="0220B4"/>
                </a:solidFill>
                <a:latin typeface="Arial"/>
                <a:cs typeface="Arial"/>
              </a:rPr>
              <a:t>GOAL</a:t>
            </a:r>
            <a:endParaRPr sz="8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9633" y="458489"/>
            <a:ext cx="490093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dirty="0" sz="9200" spc="-1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630" b="0">
                <a:solidFill>
                  <a:srgbClr val="000000"/>
                </a:solidFill>
                <a:latin typeface="Arial"/>
                <a:cs typeface="Arial"/>
              </a:rPr>
              <a:t>stories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4874" y="3187558"/>
            <a:ext cx="8674100" cy="5773420"/>
          </a:xfrm>
          <a:prstGeom prst="rect">
            <a:avLst/>
          </a:prstGeom>
        </p:spPr>
        <p:txBody>
          <a:bodyPr wrap="square" lIns="0" tIns="701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20"/>
              </a:spcBef>
            </a:pPr>
            <a:r>
              <a:rPr dirty="0" sz="8050" spc="-480" b="1">
                <a:latin typeface="Arial"/>
                <a:cs typeface="Arial"/>
              </a:rPr>
              <a:t>As </a:t>
            </a:r>
            <a:r>
              <a:rPr dirty="0" sz="8050" spc="-140" b="1">
                <a:latin typeface="Arial"/>
                <a:cs typeface="Arial"/>
              </a:rPr>
              <a:t>a</a:t>
            </a:r>
            <a:r>
              <a:rPr dirty="0" sz="8050" spc="10" b="1">
                <a:latin typeface="Arial"/>
                <a:cs typeface="Arial"/>
              </a:rPr>
              <a:t> </a:t>
            </a:r>
            <a:r>
              <a:rPr dirty="0" sz="8050" spc="-630" b="1">
                <a:solidFill>
                  <a:srgbClr val="0220B4"/>
                </a:solidFill>
                <a:latin typeface="Arial"/>
                <a:cs typeface="Arial"/>
              </a:rPr>
              <a:t>ROLE</a:t>
            </a:r>
            <a:endParaRPr sz="8050">
              <a:latin typeface="Arial"/>
              <a:cs typeface="Arial"/>
            </a:endParaRPr>
          </a:p>
          <a:p>
            <a:pPr marL="12700" marR="5080">
              <a:lnSpc>
                <a:spcPts val="15090"/>
              </a:lnSpc>
              <a:spcBef>
                <a:spcPts val="1400"/>
              </a:spcBef>
            </a:pP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170" b="1">
                <a:latin typeface="Arial"/>
                <a:cs typeface="Arial"/>
              </a:rPr>
              <a:t>want </a:t>
            </a:r>
            <a:r>
              <a:rPr dirty="0" sz="8050" spc="-114" b="1">
                <a:latin typeface="Arial"/>
                <a:cs typeface="Arial"/>
              </a:rPr>
              <a:t>to </a:t>
            </a:r>
            <a:r>
              <a:rPr dirty="0" sz="8050" spc="-409" b="1">
                <a:solidFill>
                  <a:srgbClr val="0220B4"/>
                </a:solidFill>
                <a:latin typeface="Arial"/>
                <a:cs typeface="Arial"/>
              </a:rPr>
              <a:t>ACTION </a:t>
            </a:r>
            <a:r>
              <a:rPr dirty="0" sz="8050" spc="-409" b="1">
                <a:latin typeface="Arial"/>
                <a:cs typeface="Arial"/>
              </a:rPr>
              <a:t> </a:t>
            </a:r>
            <a:r>
              <a:rPr dirty="0" sz="8050" spc="-305" b="1">
                <a:latin typeface="Arial"/>
                <a:cs typeface="Arial"/>
              </a:rPr>
              <a:t>So </a:t>
            </a:r>
            <a:r>
              <a:rPr dirty="0" sz="8050" spc="-60" b="1">
                <a:latin typeface="Arial"/>
                <a:cs typeface="Arial"/>
              </a:rPr>
              <a:t>that </a:t>
            </a: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260" b="1">
                <a:latin typeface="Arial"/>
                <a:cs typeface="Arial"/>
              </a:rPr>
              <a:t>can</a:t>
            </a:r>
            <a:r>
              <a:rPr dirty="0" sz="8050" spc="-750" b="1">
                <a:latin typeface="Arial"/>
                <a:cs typeface="Arial"/>
              </a:rPr>
              <a:t> </a:t>
            </a:r>
            <a:r>
              <a:rPr dirty="0" sz="8050" spc="-725" b="1">
                <a:solidFill>
                  <a:srgbClr val="0220B4"/>
                </a:solidFill>
                <a:latin typeface="Arial"/>
                <a:cs typeface="Arial"/>
              </a:rPr>
              <a:t>GOAL</a:t>
            </a:r>
            <a:endParaRPr sz="80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9633" y="458489"/>
            <a:ext cx="490093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dirty="0" sz="9200" spc="-1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630" b="0">
                <a:solidFill>
                  <a:srgbClr val="000000"/>
                </a:solidFill>
                <a:latin typeface="Arial"/>
                <a:cs typeface="Arial"/>
              </a:rPr>
              <a:t>stories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4874" y="3187558"/>
            <a:ext cx="8674100" cy="5773420"/>
          </a:xfrm>
          <a:prstGeom prst="rect">
            <a:avLst/>
          </a:prstGeom>
        </p:spPr>
        <p:txBody>
          <a:bodyPr wrap="square" lIns="0" tIns="701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20"/>
              </a:spcBef>
            </a:pPr>
            <a:r>
              <a:rPr dirty="0" sz="8050" spc="-480" b="1">
                <a:latin typeface="Arial"/>
                <a:cs typeface="Arial"/>
              </a:rPr>
              <a:t>As </a:t>
            </a:r>
            <a:r>
              <a:rPr dirty="0" sz="8050" spc="-140" b="1">
                <a:latin typeface="Arial"/>
                <a:cs typeface="Arial"/>
              </a:rPr>
              <a:t>a</a:t>
            </a:r>
            <a:r>
              <a:rPr dirty="0" sz="8050" spc="10" b="1">
                <a:latin typeface="Arial"/>
                <a:cs typeface="Arial"/>
              </a:rPr>
              <a:t> </a:t>
            </a:r>
            <a:r>
              <a:rPr dirty="0" sz="8050" spc="-630" b="1">
                <a:solidFill>
                  <a:srgbClr val="0220B4"/>
                </a:solidFill>
                <a:latin typeface="Arial"/>
                <a:cs typeface="Arial"/>
              </a:rPr>
              <a:t>ROLE</a:t>
            </a:r>
            <a:endParaRPr sz="8050">
              <a:latin typeface="Arial"/>
              <a:cs typeface="Arial"/>
            </a:endParaRPr>
          </a:p>
          <a:p>
            <a:pPr marL="12700" marR="5080">
              <a:lnSpc>
                <a:spcPts val="15090"/>
              </a:lnSpc>
              <a:spcBef>
                <a:spcPts val="1400"/>
              </a:spcBef>
            </a:pP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170" b="1">
                <a:latin typeface="Arial"/>
                <a:cs typeface="Arial"/>
              </a:rPr>
              <a:t>want </a:t>
            </a:r>
            <a:r>
              <a:rPr dirty="0" sz="8050" spc="-114" b="1">
                <a:latin typeface="Arial"/>
                <a:cs typeface="Arial"/>
              </a:rPr>
              <a:t>to </a:t>
            </a:r>
            <a:r>
              <a:rPr dirty="0" sz="8050" spc="-409" b="1">
                <a:solidFill>
                  <a:srgbClr val="0220B4"/>
                </a:solidFill>
                <a:latin typeface="Arial"/>
                <a:cs typeface="Arial"/>
              </a:rPr>
              <a:t>ACTION </a:t>
            </a:r>
            <a:r>
              <a:rPr dirty="0" sz="8050" spc="-409" b="1">
                <a:latin typeface="Arial"/>
                <a:cs typeface="Arial"/>
              </a:rPr>
              <a:t> </a:t>
            </a:r>
            <a:r>
              <a:rPr dirty="0" sz="8050" spc="-305" b="1">
                <a:latin typeface="Arial"/>
                <a:cs typeface="Arial"/>
              </a:rPr>
              <a:t>So </a:t>
            </a:r>
            <a:r>
              <a:rPr dirty="0" sz="8050" spc="-60" b="1">
                <a:latin typeface="Arial"/>
                <a:cs typeface="Arial"/>
              </a:rPr>
              <a:t>that </a:t>
            </a: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260" b="1">
                <a:latin typeface="Arial"/>
                <a:cs typeface="Arial"/>
              </a:rPr>
              <a:t>can</a:t>
            </a:r>
            <a:r>
              <a:rPr dirty="0" sz="8050" spc="-750" b="1">
                <a:latin typeface="Arial"/>
                <a:cs typeface="Arial"/>
              </a:rPr>
              <a:t> </a:t>
            </a:r>
            <a:r>
              <a:rPr dirty="0" sz="8050" spc="-725" b="1">
                <a:solidFill>
                  <a:srgbClr val="0220B4"/>
                </a:solidFill>
                <a:latin typeface="Arial"/>
                <a:cs typeface="Arial"/>
              </a:rPr>
              <a:t>GOAL</a:t>
            </a:r>
            <a:endParaRPr sz="80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88815" y="3613549"/>
            <a:ext cx="1860041" cy="18847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9633" y="458489"/>
            <a:ext cx="490093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dirty="0" sz="9200" spc="-1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630" b="0">
                <a:solidFill>
                  <a:srgbClr val="000000"/>
                </a:solidFill>
                <a:latin typeface="Arial"/>
                <a:cs typeface="Arial"/>
              </a:rPr>
              <a:t>stories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4874" y="3187558"/>
            <a:ext cx="8674100" cy="5773420"/>
          </a:xfrm>
          <a:prstGeom prst="rect">
            <a:avLst/>
          </a:prstGeom>
        </p:spPr>
        <p:txBody>
          <a:bodyPr wrap="square" lIns="0" tIns="701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20"/>
              </a:spcBef>
            </a:pPr>
            <a:r>
              <a:rPr dirty="0" sz="8050" spc="-480" b="1">
                <a:latin typeface="Arial"/>
                <a:cs typeface="Arial"/>
              </a:rPr>
              <a:t>As </a:t>
            </a:r>
            <a:r>
              <a:rPr dirty="0" sz="8050" spc="-140" b="1">
                <a:latin typeface="Arial"/>
                <a:cs typeface="Arial"/>
              </a:rPr>
              <a:t>a</a:t>
            </a:r>
            <a:r>
              <a:rPr dirty="0" sz="8050" spc="10" b="1">
                <a:latin typeface="Arial"/>
                <a:cs typeface="Arial"/>
              </a:rPr>
              <a:t> </a:t>
            </a:r>
            <a:r>
              <a:rPr dirty="0" sz="8050" spc="-630" b="1">
                <a:solidFill>
                  <a:srgbClr val="0220B4"/>
                </a:solidFill>
                <a:latin typeface="Arial"/>
                <a:cs typeface="Arial"/>
              </a:rPr>
              <a:t>ROLE</a:t>
            </a:r>
            <a:endParaRPr sz="8050">
              <a:latin typeface="Arial"/>
              <a:cs typeface="Arial"/>
            </a:endParaRPr>
          </a:p>
          <a:p>
            <a:pPr marL="12700" marR="5080">
              <a:lnSpc>
                <a:spcPts val="15090"/>
              </a:lnSpc>
              <a:spcBef>
                <a:spcPts val="1400"/>
              </a:spcBef>
            </a:pP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170" b="1">
                <a:latin typeface="Arial"/>
                <a:cs typeface="Arial"/>
              </a:rPr>
              <a:t>want </a:t>
            </a:r>
            <a:r>
              <a:rPr dirty="0" sz="8050" spc="-114" b="1">
                <a:latin typeface="Arial"/>
                <a:cs typeface="Arial"/>
              </a:rPr>
              <a:t>to </a:t>
            </a:r>
            <a:r>
              <a:rPr dirty="0" sz="8050" spc="-409" b="1">
                <a:solidFill>
                  <a:srgbClr val="0220B4"/>
                </a:solidFill>
                <a:latin typeface="Arial"/>
                <a:cs typeface="Arial"/>
              </a:rPr>
              <a:t>ACTION </a:t>
            </a:r>
            <a:r>
              <a:rPr dirty="0" sz="8050" spc="-409" b="1">
                <a:latin typeface="Arial"/>
                <a:cs typeface="Arial"/>
              </a:rPr>
              <a:t> </a:t>
            </a:r>
            <a:r>
              <a:rPr dirty="0" sz="8050" spc="-305" b="1">
                <a:latin typeface="Arial"/>
                <a:cs typeface="Arial"/>
              </a:rPr>
              <a:t>So </a:t>
            </a:r>
            <a:r>
              <a:rPr dirty="0" sz="8050" spc="-60" b="1">
                <a:latin typeface="Arial"/>
                <a:cs typeface="Arial"/>
              </a:rPr>
              <a:t>that </a:t>
            </a: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260" b="1">
                <a:latin typeface="Arial"/>
                <a:cs typeface="Arial"/>
              </a:rPr>
              <a:t>can</a:t>
            </a:r>
            <a:r>
              <a:rPr dirty="0" sz="8050" spc="-750" b="1">
                <a:latin typeface="Arial"/>
                <a:cs typeface="Arial"/>
              </a:rPr>
              <a:t> </a:t>
            </a:r>
            <a:r>
              <a:rPr dirty="0" sz="8050" spc="-725" b="1">
                <a:solidFill>
                  <a:srgbClr val="0220B4"/>
                </a:solidFill>
                <a:latin typeface="Arial"/>
                <a:cs typeface="Arial"/>
              </a:rPr>
              <a:t>GOAL</a:t>
            </a:r>
            <a:endParaRPr sz="80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805065" y="5591714"/>
            <a:ext cx="1858582" cy="18705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88815" y="3613549"/>
            <a:ext cx="1860041" cy="18847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9633" y="458489"/>
            <a:ext cx="490093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dirty="0" sz="9200" spc="-1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630" b="0">
                <a:solidFill>
                  <a:srgbClr val="000000"/>
                </a:solidFill>
                <a:latin typeface="Arial"/>
                <a:cs typeface="Arial"/>
              </a:rPr>
              <a:t>stories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4874" y="3187558"/>
            <a:ext cx="8674100" cy="5773420"/>
          </a:xfrm>
          <a:prstGeom prst="rect">
            <a:avLst/>
          </a:prstGeom>
        </p:spPr>
        <p:txBody>
          <a:bodyPr wrap="square" lIns="0" tIns="701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20"/>
              </a:spcBef>
            </a:pPr>
            <a:r>
              <a:rPr dirty="0" sz="8050" spc="-480" b="1">
                <a:latin typeface="Arial"/>
                <a:cs typeface="Arial"/>
              </a:rPr>
              <a:t>As </a:t>
            </a:r>
            <a:r>
              <a:rPr dirty="0" sz="8050" spc="-140" b="1">
                <a:latin typeface="Arial"/>
                <a:cs typeface="Arial"/>
              </a:rPr>
              <a:t>a</a:t>
            </a:r>
            <a:r>
              <a:rPr dirty="0" sz="8050" spc="10" b="1">
                <a:latin typeface="Arial"/>
                <a:cs typeface="Arial"/>
              </a:rPr>
              <a:t> </a:t>
            </a:r>
            <a:r>
              <a:rPr dirty="0" sz="8050" spc="-630" b="1">
                <a:solidFill>
                  <a:srgbClr val="0220B4"/>
                </a:solidFill>
                <a:latin typeface="Arial"/>
                <a:cs typeface="Arial"/>
              </a:rPr>
              <a:t>ROLE</a:t>
            </a:r>
            <a:endParaRPr sz="8050">
              <a:latin typeface="Arial"/>
              <a:cs typeface="Arial"/>
            </a:endParaRPr>
          </a:p>
          <a:p>
            <a:pPr marL="12700" marR="5080">
              <a:lnSpc>
                <a:spcPts val="15090"/>
              </a:lnSpc>
              <a:spcBef>
                <a:spcPts val="1400"/>
              </a:spcBef>
            </a:pP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170" b="1">
                <a:latin typeface="Arial"/>
                <a:cs typeface="Arial"/>
              </a:rPr>
              <a:t>want </a:t>
            </a:r>
            <a:r>
              <a:rPr dirty="0" sz="8050" spc="-114" b="1">
                <a:latin typeface="Arial"/>
                <a:cs typeface="Arial"/>
              </a:rPr>
              <a:t>to </a:t>
            </a:r>
            <a:r>
              <a:rPr dirty="0" sz="8050" spc="-409" b="1">
                <a:solidFill>
                  <a:srgbClr val="0220B4"/>
                </a:solidFill>
                <a:latin typeface="Arial"/>
                <a:cs typeface="Arial"/>
              </a:rPr>
              <a:t>ACTION </a:t>
            </a:r>
            <a:r>
              <a:rPr dirty="0" sz="8050" spc="-409" b="1">
                <a:latin typeface="Arial"/>
                <a:cs typeface="Arial"/>
              </a:rPr>
              <a:t> </a:t>
            </a:r>
            <a:r>
              <a:rPr dirty="0" sz="8050" spc="-305" b="1">
                <a:latin typeface="Arial"/>
                <a:cs typeface="Arial"/>
              </a:rPr>
              <a:t>So </a:t>
            </a:r>
            <a:r>
              <a:rPr dirty="0" sz="8050" spc="-60" b="1">
                <a:latin typeface="Arial"/>
                <a:cs typeface="Arial"/>
              </a:rPr>
              <a:t>that </a:t>
            </a: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260" b="1">
                <a:latin typeface="Arial"/>
                <a:cs typeface="Arial"/>
              </a:rPr>
              <a:t>can</a:t>
            </a:r>
            <a:r>
              <a:rPr dirty="0" sz="8050" spc="-750" b="1">
                <a:latin typeface="Arial"/>
                <a:cs typeface="Arial"/>
              </a:rPr>
              <a:t> </a:t>
            </a:r>
            <a:r>
              <a:rPr dirty="0" sz="8050" spc="-725" b="1">
                <a:solidFill>
                  <a:srgbClr val="0220B4"/>
                </a:solidFill>
                <a:latin typeface="Arial"/>
                <a:cs typeface="Arial"/>
              </a:rPr>
              <a:t>GOAL</a:t>
            </a:r>
            <a:endParaRPr sz="80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805065" y="5591714"/>
            <a:ext cx="1858582" cy="18705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816868" y="5612498"/>
            <a:ext cx="1858582" cy="1870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88815" y="3613549"/>
            <a:ext cx="1860041" cy="18847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9633" y="458489"/>
            <a:ext cx="490093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dirty="0" sz="9200" spc="-1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630" b="0">
                <a:solidFill>
                  <a:srgbClr val="000000"/>
                </a:solidFill>
                <a:latin typeface="Arial"/>
                <a:cs typeface="Arial"/>
              </a:rPr>
              <a:t>stories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4874" y="3187558"/>
            <a:ext cx="8674100" cy="5773420"/>
          </a:xfrm>
          <a:prstGeom prst="rect">
            <a:avLst/>
          </a:prstGeom>
        </p:spPr>
        <p:txBody>
          <a:bodyPr wrap="square" lIns="0" tIns="701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20"/>
              </a:spcBef>
            </a:pPr>
            <a:r>
              <a:rPr dirty="0" sz="8050" spc="-480" b="1">
                <a:latin typeface="Arial"/>
                <a:cs typeface="Arial"/>
              </a:rPr>
              <a:t>As </a:t>
            </a:r>
            <a:r>
              <a:rPr dirty="0" sz="8050" spc="-140" b="1">
                <a:latin typeface="Arial"/>
                <a:cs typeface="Arial"/>
              </a:rPr>
              <a:t>a</a:t>
            </a:r>
            <a:r>
              <a:rPr dirty="0" sz="8050" spc="10" b="1">
                <a:latin typeface="Arial"/>
                <a:cs typeface="Arial"/>
              </a:rPr>
              <a:t> </a:t>
            </a:r>
            <a:r>
              <a:rPr dirty="0" sz="8050" spc="-630" b="1">
                <a:solidFill>
                  <a:srgbClr val="0220B4"/>
                </a:solidFill>
                <a:latin typeface="Arial"/>
                <a:cs typeface="Arial"/>
              </a:rPr>
              <a:t>ROLE</a:t>
            </a:r>
            <a:endParaRPr sz="8050">
              <a:latin typeface="Arial"/>
              <a:cs typeface="Arial"/>
            </a:endParaRPr>
          </a:p>
          <a:p>
            <a:pPr marL="12700" marR="5080">
              <a:lnSpc>
                <a:spcPts val="15090"/>
              </a:lnSpc>
              <a:spcBef>
                <a:spcPts val="1400"/>
              </a:spcBef>
            </a:pP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170" b="1">
                <a:latin typeface="Arial"/>
                <a:cs typeface="Arial"/>
              </a:rPr>
              <a:t>want </a:t>
            </a:r>
            <a:r>
              <a:rPr dirty="0" sz="8050" spc="-114" b="1">
                <a:latin typeface="Arial"/>
                <a:cs typeface="Arial"/>
              </a:rPr>
              <a:t>to </a:t>
            </a:r>
            <a:r>
              <a:rPr dirty="0" sz="8050" spc="-409" b="1">
                <a:solidFill>
                  <a:srgbClr val="0220B4"/>
                </a:solidFill>
                <a:latin typeface="Arial"/>
                <a:cs typeface="Arial"/>
              </a:rPr>
              <a:t>ACTION </a:t>
            </a:r>
            <a:r>
              <a:rPr dirty="0" sz="8050" spc="-409" b="1">
                <a:latin typeface="Arial"/>
                <a:cs typeface="Arial"/>
              </a:rPr>
              <a:t> </a:t>
            </a:r>
            <a:r>
              <a:rPr dirty="0" sz="8050" spc="-305" b="1">
                <a:latin typeface="Arial"/>
                <a:cs typeface="Arial"/>
              </a:rPr>
              <a:t>So </a:t>
            </a:r>
            <a:r>
              <a:rPr dirty="0" sz="8050" spc="-60" b="1">
                <a:latin typeface="Arial"/>
                <a:cs typeface="Arial"/>
              </a:rPr>
              <a:t>that </a:t>
            </a:r>
            <a:r>
              <a:rPr dirty="0" sz="8050" spc="130" b="1">
                <a:latin typeface="Arial"/>
                <a:cs typeface="Arial"/>
              </a:rPr>
              <a:t>I </a:t>
            </a:r>
            <a:r>
              <a:rPr dirty="0" sz="8050" spc="-260" b="1">
                <a:latin typeface="Arial"/>
                <a:cs typeface="Arial"/>
              </a:rPr>
              <a:t>can</a:t>
            </a:r>
            <a:r>
              <a:rPr dirty="0" sz="8050" spc="-750" b="1">
                <a:latin typeface="Arial"/>
                <a:cs typeface="Arial"/>
              </a:rPr>
              <a:t> </a:t>
            </a:r>
            <a:r>
              <a:rPr dirty="0" sz="8050" spc="-725" b="1">
                <a:solidFill>
                  <a:srgbClr val="0220B4"/>
                </a:solidFill>
                <a:latin typeface="Arial"/>
                <a:cs typeface="Arial"/>
              </a:rPr>
              <a:t>GOAL</a:t>
            </a:r>
            <a:endParaRPr sz="80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615994" y="7597148"/>
            <a:ext cx="1854369" cy="189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805065" y="5591714"/>
            <a:ext cx="1858582" cy="18705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816868" y="5612498"/>
            <a:ext cx="1858582" cy="1870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88815" y="3613549"/>
            <a:ext cx="1860041" cy="18847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6423" y="458489"/>
            <a:ext cx="726884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410" b="0">
                <a:solidFill>
                  <a:srgbClr val="000000"/>
                </a:solidFill>
                <a:latin typeface="Arial"/>
                <a:cs typeface="Arial"/>
              </a:rPr>
              <a:t>What </a:t>
            </a:r>
            <a:r>
              <a:rPr dirty="0" sz="9200" spc="-980" b="0">
                <a:solidFill>
                  <a:srgbClr val="000000"/>
                </a:solidFill>
                <a:latin typeface="Arial"/>
                <a:cs typeface="Arial"/>
              </a:rPr>
              <a:t>about</a:t>
            </a:r>
            <a:r>
              <a:rPr dirty="0" sz="9200" spc="-9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9200" spc="-2430" b="0">
                <a:solidFill>
                  <a:srgbClr val="000000"/>
                </a:solidFill>
                <a:latin typeface="Arial"/>
                <a:cs typeface="Arial"/>
              </a:rPr>
              <a:t>TESTS?</a:t>
            </a:r>
            <a:endParaRPr sz="9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6312" y="4220341"/>
            <a:ext cx="3237230" cy="6725920"/>
          </a:xfrm>
          <a:custGeom>
            <a:avLst/>
            <a:gdLst/>
            <a:ahLst/>
            <a:cxnLst/>
            <a:rect l="l" t="t" r="r" b="b"/>
            <a:pathLst>
              <a:path w="3237229" h="6725920">
                <a:moveTo>
                  <a:pt x="909511" y="4155067"/>
                </a:moveTo>
                <a:lnTo>
                  <a:pt x="611593" y="4155067"/>
                </a:lnTo>
                <a:lnTo>
                  <a:pt x="171282" y="6725439"/>
                </a:lnTo>
                <a:lnTo>
                  <a:pt x="468153" y="6725439"/>
                </a:lnTo>
                <a:lnTo>
                  <a:pt x="909511" y="4155067"/>
                </a:lnTo>
                <a:close/>
              </a:path>
              <a:path w="3237229" h="6725920">
                <a:moveTo>
                  <a:pt x="2625019" y="4155067"/>
                </a:moveTo>
                <a:lnTo>
                  <a:pt x="2327101" y="4155067"/>
                </a:lnTo>
                <a:lnTo>
                  <a:pt x="2768460" y="6725439"/>
                </a:lnTo>
                <a:lnTo>
                  <a:pt x="3065330" y="6725439"/>
                </a:lnTo>
                <a:lnTo>
                  <a:pt x="2625019" y="4155067"/>
                </a:lnTo>
                <a:close/>
              </a:path>
              <a:path w="3237229" h="6725920">
                <a:moveTo>
                  <a:pt x="1764375" y="4155067"/>
                </a:moveTo>
                <a:lnTo>
                  <a:pt x="1472237" y="4155067"/>
                </a:lnTo>
                <a:lnTo>
                  <a:pt x="1472237" y="5346203"/>
                </a:lnTo>
                <a:lnTo>
                  <a:pt x="1764375" y="5346203"/>
                </a:lnTo>
                <a:lnTo>
                  <a:pt x="1764375" y="4155067"/>
                </a:lnTo>
                <a:close/>
              </a:path>
              <a:path w="3237229" h="6725920">
                <a:moveTo>
                  <a:pt x="2772669" y="3975889"/>
                </a:moveTo>
                <a:lnTo>
                  <a:pt x="463943" y="3975889"/>
                </a:lnTo>
                <a:lnTo>
                  <a:pt x="463943" y="4155067"/>
                </a:lnTo>
                <a:lnTo>
                  <a:pt x="2772669" y="4155067"/>
                </a:lnTo>
                <a:lnTo>
                  <a:pt x="2772669" y="3975889"/>
                </a:lnTo>
                <a:close/>
              </a:path>
              <a:path w="3237229" h="6725920">
                <a:moveTo>
                  <a:pt x="3236613" y="3797245"/>
                </a:moveTo>
                <a:lnTo>
                  <a:pt x="0" y="3797245"/>
                </a:lnTo>
                <a:lnTo>
                  <a:pt x="0" y="3975889"/>
                </a:lnTo>
                <a:lnTo>
                  <a:pt x="3236613" y="3975889"/>
                </a:lnTo>
                <a:lnTo>
                  <a:pt x="3236613" y="3797245"/>
                </a:lnTo>
                <a:close/>
              </a:path>
              <a:path w="3237229" h="6725920">
                <a:moveTo>
                  <a:pt x="1338252" y="1654043"/>
                </a:moveTo>
                <a:lnTo>
                  <a:pt x="1040334" y="1654043"/>
                </a:lnTo>
                <a:lnTo>
                  <a:pt x="673068" y="3797245"/>
                </a:lnTo>
                <a:lnTo>
                  <a:pt x="970452" y="3797245"/>
                </a:lnTo>
                <a:lnTo>
                  <a:pt x="1338252" y="1654043"/>
                </a:lnTo>
                <a:close/>
              </a:path>
              <a:path w="3237229" h="6725920">
                <a:moveTo>
                  <a:pt x="1764375" y="1654043"/>
                </a:moveTo>
                <a:lnTo>
                  <a:pt x="1472237" y="1654043"/>
                </a:lnTo>
                <a:lnTo>
                  <a:pt x="1472237" y="3797245"/>
                </a:lnTo>
                <a:lnTo>
                  <a:pt x="1764375" y="3797245"/>
                </a:lnTo>
                <a:lnTo>
                  <a:pt x="1764375" y="1654043"/>
                </a:lnTo>
                <a:close/>
              </a:path>
              <a:path w="3237229" h="6725920">
                <a:moveTo>
                  <a:pt x="2196278" y="1654043"/>
                </a:moveTo>
                <a:lnTo>
                  <a:pt x="1898361" y="1654043"/>
                </a:lnTo>
                <a:lnTo>
                  <a:pt x="2266150" y="3797245"/>
                </a:lnTo>
                <a:lnTo>
                  <a:pt x="2563544" y="3797245"/>
                </a:lnTo>
                <a:lnTo>
                  <a:pt x="2196278" y="1654043"/>
                </a:lnTo>
                <a:close/>
              </a:path>
              <a:path w="3237229" h="6725920">
                <a:moveTo>
                  <a:pt x="2370713" y="1296745"/>
                </a:moveTo>
                <a:lnTo>
                  <a:pt x="865900" y="1296745"/>
                </a:lnTo>
                <a:lnTo>
                  <a:pt x="865900" y="1654043"/>
                </a:lnTo>
                <a:lnTo>
                  <a:pt x="2370713" y="1654043"/>
                </a:lnTo>
                <a:lnTo>
                  <a:pt x="2370713" y="1296745"/>
                </a:lnTo>
                <a:close/>
              </a:path>
              <a:path w="3237229" h="6725920">
                <a:moveTo>
                  <a:pt x="1764375" y="0"/>
                </a:moveTo>
                <a:lnTo>
                  <a:pt x="1472237" y="0"/>
                </a:lnTo>
                <a:lnTo>
                  <a:pt x="1472237" y="1296745"/>
                </a:lnTo>
                <a:lnTo>
                  <a:pt x="1764375" y="1296745"/>
                </a:lnTo>
                <a:lnTo>
                  <a:pt x="1764375" y="0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987" y="5753166"/>
            <a:ext cx="4509849" cy="2763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532" y="5685690"/>
            <a:ext cx="4196080" cy="2450465"/>
          </a:xfrm>
          <a:custGeom>
            <a:avLst/>
            <a:gdLst/>
            <a:ahLst/>
            <a:cxnLst/>
            <a:rect l="l" t="t" r="r" b="b"/>
            <a:pathLst>
              <a:path w="4196080" h="2450465">
                <a:moveTo>
                  <a:pt x="0" y="0"/>
                </a:moveTo>
                <a:lnTo>
                  <a:pt x="4195725" y="0"/>
                </a:lnTo>
                <a:lnTo>
                  <a:pt x="4195725" y="2449841"/>
                </a:lnTo>
                <a:lnTo>
                  <a:pt x="0" y="2449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308" y="5968404"/>
            <a:ext cx="741747" cy="7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1186" y="5968404"/>
            <a:ext cx="743585" cy="744855"/>
          </a:xfrm>
          <a:custGeom>
            <a:avLst/>
            <a:gdLst/>
            <a:ahLst/>
            <a:cxnLst/>
            <a:rect l="l" t="t" r="r" b="b"/>
            <a:pathLst>
              <a:path w="743585" h="744854">
                <a:moveTo>
                  <a:pt x="0" y="0"/>
                </a:moveTo>
                <a:lnTo>
                  <a:pt x="743432" y="0"/>
                </a:lnTo>
                <a:lnTo>
                  <a:pt x="743432" y="744668"/>
                </a:lnTo>
                <a:lnTo>
                  <a:pt x="0" y="744668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81029" y="6055953"/>
            <a:ext cx="958816" cy="97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1575" y="5988477"/>
            <a:ext cx="644692" cy="661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61186" y="7100068"/>
            <a:ext cx="743432" cy="740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7748" y="7100067"/>
            <a:ext cx="743432" cy="736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4310" y="5995020"/>
            <a:ext cx="743432" cy="748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0911" y="7095052"/>
            <a:ext cx="743432" cy="745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37748" y="5976152"/>
            <a:ext cx="743432" cy="748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19576" y="7083063"/>
            <a:ext cx="743432" cy="7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220B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2019-02-04T14:48:11Z</dcterms:created>
  <dcterms:modified xsi:type="dcterms:W3CDTF">2019-02-04T14:48:11Z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2019-02-04T00:00:00Z</vt:filetime>
  </property>
  <property fmtid="{D5CDD505-2E9C-101B-9397-08002B2CF9AE}" pid="3" name="Creator">
    <vt:lpwstr>PDFium</vt:lpwstr>
  </property>
  <property fmtid="{D5CDD505-2E9C-101B-9397-08002B2CF9AE}" pid="4" name="LastSaved">
    <vt:filetime>2019-02-04T00:00:00Z</vt:filetime>
  </property>
</Properties>
</file>